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50"/>
  </p:notesMasterIdLst>
  <p:sldIdLst>
    <p:sldId id="265" r:id="rId2"/>
    <p:sldId id="323" r:id="rId3"/>
    <p:sldId id="322" r:id="rId4"/>
    <p:sldId id="267" r:id="rId5"/>
    <p:sldId id="367" r:id="rId6"/>
    <p:sldId id="269" r:id="rId7"/>
    <p:sldId id="259" r:id="rId8"/>
    <p:sldId id="260" r:id="rId9"/>
    <p:sldId id="261" r:id="rId10"/>
    <p:sldId id="362" r:id="rId11"/>
    <p:sldId id="328" r:id="rId12"/>
    <p:sldId id="325" r:id="rId13"/>
    <p:sldId id="327" r:id="rId14"/>
    <p:sldId id="311" r:id="rId15"/>
    <p:sldId id="368" r:id="rId16"/>
    <p:sldId id="372" r:id="rId17"/>
    <p:sldId id="363" r:id="rId18"/>
    <p:sldId id="316" r:id="rId19"/>
    <p:sldId id="276" r:id="rId20"/>
    <p:sldId id="277" r:id="rId21"/>
    <p:sldId id="271" r:id="rId22"/>
    <p:sldId id="282" r:id="rId23"/>
    <p:sldId id="272" r:id="rId24"/>
    <p:sldId id="283" r:id="rId25"/>
    <p:sldId id="382" r:id="rId26"/>
    <p:sldId id="273" r:id="rId27"/>
    <p:sldId id="329" r:id="rId28"/>
    <p:sldId id="371" r:id="rId29"/>
    <p:sldId id="370" r:id="rId30"/>
    <p:sldId id="369" r:id="rId31"/>
    <p:sldId id="373" r:id="rId32"/>
    <p:sldId id="385" r:id="rId33"/>
    <p:sldId id="333" r:id="rId34"/>
    <p:sldId id="383" r:id="rId35"/>
    <p:sldId id="386" r:id="rId36"/>
    <p:sldId id="384" r:id="rId37"/>
    <p:sldId id="356" r:id="rId38"/>
    <p:sldId id="375" r:id="rId39"/>
    <p:sldId id="376" r:id="rId40"/>
    <p:sldId id="359" r:id="rId41"/>
    <p:sldId id="307" r:id="rId42"/>
    <p:sldId id="377" r:id="rId43"/>
    <p:sldId id="378" r:id="rId44"/>
    <p:sldId id="379" r:id="rId45"/>
    <p:sldId id="380" r:id="rId46"/>
    <p:sldId id="387" r:id="rId47"/>
    <p:sldId id="308" r:id="rId48"/>
    <p:sldId id="317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style val="2"/>
  <c:chart>
    <c:autoTitleDeleted val="1"/>
    <c:view3D>
      <c:rotX val="3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1"/>
            <c:showVal val="1"/>
            <c:showCatName val="1"/>
            <c:showSerName val="1"/>
            <c:showPercent val="1"/>
            <c:showBubbleSize val="1"/>
            <c:showLeaderLines val="1"/>
          </c:dLbls>
          <c:cat>
            <c:strRef>
              <c:f>Лист1!$A$2:$A$5</c:f>
              <c:strCache>
                <c:ptCount val="4"/>
                <c:pt idx="0">
                  <c:v>СОШ</c:v>
                </c:pt>
                <c:pt idx="1">
                  <c:v>ООШ</c:v>
                </c:pt>
                <c:pt idx="2">
                  <c:v>ДОУ</c:v>
                </c:pt>
                <c:pt idx="3">
                  <c:v>УДО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</c:v>
                </c:pt>
                <c:pt idx="1">
                  <c:v>10</c:v>
                </c:pt>
                <c:pt idx="2">
                  <c:v>19</c:v>
                </c:pt>
                <c:pt idx="3">
                  <c:v>3</c:v>
                </c:pt>
              </c:numCache>
            </c:numRef>
          </c:val>
        </c:ser>
        <c:dLbls>
          <c:showLegendKey val="1"/>
          <c:showVal val="1"/>
          <c:showCatName val="1"/>
          <c:showSerName val="1"/>
          <c:showPercent val="1"/>
          <c:showBubbleSize val="1"/>
          <c:showLeaderLines val="1"/>
        </c:dLbls>
      </c:pie3DChart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style val="2"/>
  <c:chart>
    <c:autoTitleDeleted val="1"/>
    <c:plotArea>
      <c:layout/>
      <c:lineChart>
        <c:grouping val="standar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ln w="28575" cap="rnd">
              <a:solidFill>
                <a:srgbClr val="800000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Лист1!$A$2:$A$13</c:f>
              <c:strCache>
                <c:ptCount val="12"/>
                <c:pt idx="0">
                  <c:v>Русский язык</c:v>
                </c:pt>
                <c:pt idx="1">
                  <c:v>Математика п.</c:v>
                </c:pt>
                <c:pt idx="2">
                  <c:v>Физика</c:v>
                </c:pt>
                <c:pt idx="3">
                  <c:v>Химия</c:v>
                </c:pt>
                <c:pt idx="4">
                  <c:v>Биология</c:v>
                </c:pt>
                <c:pt idx="5">
                  <c:v>История</c:v>
                </c:pt>
                <c:pt idx="6">
                  <c:v>Обществознание</c:v>
                </c:pt>
                <c:pt idx="7">
                  <c:v>Информатика</c:v>
                </c:pt>
                <c:pt idx="8">
                  <c:v>География</c:v>
                </c:pt>
                <c:pt idx="9">
                  <c:v>Литература</c:v>
                </c:pt>
                <c:pt idx="10">
                  <c:v>Английский язык</c:v>
                </c:pt>
                <c:pt idx="11">
                  <c:v>Татарский язык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65.400000000000006</c:v>
                </c:pt>
                <c:pt idx="1">
                  <c:v>64.400000000000006</c:v>
                </c:pt>
                <c:pt idx="2">
                  <c:v>50.1</c:v>
                </c:pt>
                <c:pt idx="3">
                  <c:v>53.9</c:v>
                </c:pt>
                <c:pt idx="4">
                  <c:v>45.3</c:v>
                </c:pt>
                <c:pt idx="5">
                  <c:v>52.5</c:v>
                </c:pt>
                <c:pt idx="6">
                  <c:v>56</c:v>
                </c:pt>
                <c:pt idx="10">
                  <c:v>71.2</c:v>
                </c:pt>
                <c:pt idx="11">
                  <c:v>89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Лист1!$A$2:$A$13</c:f>
              <c:strCache>
                <c:ptCount val="12"/>
                <c:pt idx="0">
                  <c:v>Русский язык</c:v>
                </c:pt>
                <c:pt idx="1">
                  <c:v>Математика п.</c:v>
                </c:pt>
                <c:pt idx="2">
                  <c:v>Физика</c:v>
                </c:pt>
                <c:pt idx="3">
                  <c:v>Химия</c:v>
                </c:pt>
                <c:pt idx="4">
                  <c:v>Биология</c:v>
                </c:pt>
                <c:pt idx="5">
                  <c:v>История</c:v>
                </c:pt>
                <c:pt idx="6">
                  <c:v>Обществознание</c:v>
                </c:pt>
                <c:pt idx="7">
                  <c:v>Информатика</c:v>
                </c:pt>
                <c:pt idx="8">
                  <c:v>География</c:v>
                </c:pt>
                <c:pt idx="9">
                  <c:v>Литература</c:v>
                </c:pt>
                <c:pt idx="10">
                  <c:v>Английский язык</c:v>
                </c:pt>
                <c:pt idx="11">
                  <c:v>Татарский язык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  <c:pt idx="0">
                  <c:v>66.8</c:v>
                </c:pt>
                <c:pt idx="1">
                  <c:v>62.6</c:v>
                </c:pt>
                <c:pt idx="2">
                  <c:v>53</c:v>
                </c:pt>
                <c:pt idx="3">
                  <c:v>58.5</c:v>
                </c:pt>
                <c:pt idx="4">
                  <c:v>55.5</c:v>
                </c:pt>
                <c:pt idx="5">
                  <c:v>64.5</c:v>
                </c:pt>
                <c:pt idx="6">
                  <c:v>60.3</c:v>
                </c:pt>
                <c:pt idx="7">
                  <c:v>59.6</c:v>
                </c:pt>
                <c:pt idx="8">
                  <c:v>65</c:v>
                </c:pt>
                <c:pt idx="9">
                  <c:v>77</c:v>
                </c:pt>
                <c:pt idx="10">
                  <c:v>82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751232"/>
        <c:axId val="142752768"/>
      </c:lineChart>
      <c:catAx>
        <c:axId val="142751232"/>
        <c:scaling>
          <c:orientation val="minMax"/>
        </c:scaling>
        <c:delete val="1"/>
        <c:axPos val="b"/>
        <c:numFmt formatCode="General" sourceLinked="1"/>
        <c:majorTickMark val="none"/>
        <c:minorTickMark val="cross"/>
        <c:tickLblPos val="nextTo"/>
        <c:crossAx val="142752768"/>
        <c:crosses val="autoZero"/>
        <c:auto val="1"/>
        <c:lblAlgn val="ctr"/>
        <c:lblOffset val="100"/>
        <c:noMultiLvlLbl val="1"/>
      </c:catAx>
      <c:valAx>
        <c:axId val="14275276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cross"/>
        <c:tickLblPos val="nextTo"/>
        <c:crossAx val="1427512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1"/>
          <c:dLbls>
            <c:dLbl>
              <c:idx val="0"/>
              <c:layout>
                <c:manualLayout>
                  <c:x val="-3.2079974618930405E-3"/>
                  <c:y val="-3.7510985769921915E-3"/>
                </c:manualLayout>
              </c:layout>
              <c:dLblPos val="outEnd"/>
              <c:showLegendKey val="1"/>
              <c:showVal val="1"/>
              <c:showCatName val="1"/>
              <c:showSerName val="1"/>
              <c:showPercent val="1"/>
              <c:showBubbleSiz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4.119437313687923E-2"/>
                  <c:y val="4.85753772560139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1"/>
              <c:showVal val="1"/>
              <c:showCatName val="1"/>
              <c:showSerName val="1"/>
              <c:showPercent val="1"/>
              <c:showBubbleSiz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1"/>
            <c:showVal val="1"/>
            <c:showCatName val="1"/>
            <c:showSerName val="1"/>
            <c:showPercent val="1"/>
            <c:showBubbleSize val="1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Русский язык</c:v>
                </c:pt>
                <c:pt idx="1">
                  <c:v>Математика п.</c:v>
                </c:pt>
                <c:pt idx="2">
                  <c:v>Биология</c:v>
                </c:pt>
                <c:pt idx="3">
                  <c:v>Химия</c:v>
                </c:pt>
                <c:pt idx="4">
                  <c:v>Обществознание</c:v>
                </c:pt>
                <c:pt idx="5">
                  <c:v>История</c:v>
                </c:pt>
                <c:pt idx="6">
                  <c:v>Татарский язык</c:v>
                </c:pt>
                <c:pt idx="7">
                  <c:v>Английский язык</c:v>
                </c:pt>
                <c:pt idx="8">
                  <c:v>ИТОГО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11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14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1"/>
          <c:dLbls>
            <c:dLbl>
              <c:idx val="0"/>
              <c:layout>
                <c:manualLayout>
                  <c:x val="-7.445887598170684E-3"/>
                  <c:y val="-1.0524665072136842E-3"/>
                </c:manualLayout>
              </c:layout>
              <c:dLblPos val="outEnd"/>
              <c:showLegendKey val="1"/>
              <c:showVal val="1"/>
              <c:showCatName val="1"/>
              <c:showSerName val="1"/>
              <c:showPercent val="1"/>
              <c:showBubbleSiz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4.4917316935964513E-2"/>
                  <c:y val="4.317811311645678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1"/>
              <c:showVal val="1"/>
              <c:showCatName val="1"/>
              <c:showSerName val="1"/>
              <c:showPercent val="1"/>
              <c:showBubbleSiz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1"/>
            <c:showVal val="1"/>
            <c:showCatName val="1"/>
            <c:showSerName val="1"/>
            <c:showPercent val="1"/>
            <c:showBubbleSize val="1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Русский язык</c:v>
                </c:pt>
                <c:pt idx="1">
                  <c:v>Математика п.</c:v>
                </c:pt>
                <c:pt idx="2">
                  <c:v>Биология</c:v>
                </c:pt>
                <c:pt idx="3">
                  <c:v>Химия</c:v>
                </c:pt>
                <c:pt idx="4">
                  <c:v>Обществознание</c:v>
                </c:pt>
                <c:pt idx="5">
                  <c:v>История</c:v>
                </c:pt>
                <c:pt idx="6">
                  <c:v>Татарский язык</c:v>
                </c:pt>
                <c:pt idx="7">
                  <c:v>Английский язык</c:v>
                </c:pt>
                <c:pt idx="8">
                  <c:v>ИТОГО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16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1</c:v>
                </c:pt>
                <c:pt idx="8">
                  <c:v>19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1"/>
          <c:dLbls>
            <c:dLbl>
              <c:idx val="0"/>
              <c:layout>
                <c:manualLayout>
                  <c:x val="1.8614718995426625E-2"/>
                  <c:y val="-1.0524665072136601E-3"/>
                </c:manualLayout>
              </c:layout>
              <c:dLblPos val="outEnd"/>
              <c:showLegendKey val="1"/>
              <c:showVal val="1"/>
              <c:showCatName val="1"/>
              <c:showSerName val="1"/>
              <c:showPercent val="1"/>
              <c:showBubbleSiz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6039987309465185E-3"/>
                  <c:y val="5.015843307647456E-3"/>
                </c:manualLayout>
              </c:layout>
              <c:dLblPos val="outEnd"/>
              <c:showLegendKey val="1"/>
              <c:showVal val="1"/>
              <c:showCatName val="1"/>
              <c:showSerName val="1"/>
              <c:showPercent val="1"/>
              <c:showBubbleSiz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"/>
                  <c:y val="1.2608986487290499E-2"/>
                </c:manualLayout>
              </c:layout>
              <c:dLblPos val="outEnd"/>
              <c:showLegendKey val="1"/>
              <c:showVal val="1"/>
              <c:showCatName val="1"/>
              <c:showSerName val="1"/>
              <c:showPercent val="1"/>
              <c:showBubbleSiz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"/>
                  <c:y val="1.4423444695466827E-2"/>
                </c:manualLayout>
              </c:layout>
              <c:dLblPos val="outEnd"/>
              <c:showLegendKey val="1"/>
              <c:showVal val="1"/>
              <c:showCatName val="1"/>
              <c:showSerName val="1"/>
              <c:showPercent val="1"/>
              <c:showBubbleSiz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3.3748485538708628E-2"/>
                  <c:y val="4.85753772560139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1"/>
              <c:showVal val="1"/>
              <c:showCatName val="1"/>
              <c:showSerName val="1"/>
              <c:showPercent val="1"/>
              <c:showBubbleSiz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1"/>
            <c:showVal val="1"/>
            <c:showCatName val="1"/>
            <c:showSerName val="1"/>
            <c:showPercent val="1"/>
            <c:showBubbleSize val="1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Русский язык</c:v>
                </c:pt>
                <c:pt idx="1">
                  <c:v>Математика п.</c:v>
                </c:pt>
                <c:pt idx="2">
                  <c:v>Биология</c:v>
                </c:pt>
                <c:pt idx="3">
                  <c:v>Химия</c:v>
                </c:pt>
                <c:pt idx="4">
                  <c:v>Обществознание</c:v>
                </c:pt>
                <c:pt idx="5">
                  <c:v>История</c:v>
                </c:pt>
                <c:pt idx="6">
                  <c:v>Татарский язык</c:v>
                </c:pt>
                <c:pt idx="7">
                  <c:v>Английский язык</c:v>
                </c:pt>
                <c:pt idx="8">
                  <c:v>ИТОГО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  <c:pt idx="0">
                  <c:v>23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2</c:v>
                </c:pt>
                <c:pt idx="8">
                  <c:v>28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</c:extLst>
        </c:ser>
        <c:dLbls>
          <c:showLegendKey val="1"/>
          <c:showVal val="1"/>
          <c:showCatName val="1"/>
          <c:showSerName val="1"/>
          <c:showPercent val="1"/>
          <c:showBubbleSize val="1"/>
        </c:dLbls>
        <c:gapWidth val="182"/>
        <c:axId val="142943360"/>
        <c:axId val="142944896"/>
      </c:barChart>
      <c:catAx>
        <c:axId val="142943360"/>
        <c:scaling>
          <c:orientation val="minMax"/>
        </c:scaling>
        <c:delete val="1"/>
        <c:axPos val="b"/>
        <c:numFmt formatCode="General" sourceLinked="1"/>
        <c:majorTickMark val="none"/>
        <c:minorTickMark val="cross"/>
        <c:tickLblPos val="nextTo"/>
        <c:crossAx val="142944896"/>
        <c:crosses val="autoZero"/>
        <c:auto val="1"/>
        <c:lblAlgn val="ctr"/>
        <c:lblOffset val="100"/>
        <c:noMultiLvlLbl val="1"/>
      </c:catAx>
      <c:valAx>
        <c:axId val="14294489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cross"/>
        <c:tickLblPos val="nextTo"/>
        <c:crossAx val="142943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1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image" Target="../media/image99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CC4E6C-FEF3-4BC3-BE79-635931511A41}" type="doc">
      <dgm:prSet loTypeId="urn:microsoft.com/office/officeart/2005/8/layout/list1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4D00BA74-8788-4876-92C6-4563176C9AE8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</a:rPr>
            <a:t>Региональный</a:t>
          </a:r>
          <a:endParaRPr lang="ru-RU" dirty="0">
            <a:solidFill>
              <a:srgbClr val="C00000"/>
            </a:solidFill>
          </a:endParaRPr>
        </a:p>
      </dgm:t>
    </dgm:pt>
    <dgm:pt modelId="{C47A0F5D-DA99-44D1-8702-36624B137928}" type="parTrans" cxnId="{A13A8318-FA87-4319-82C7-18AD0F6154B9}">
      <dgm:prSet/>
      <dgm:spPr/>
      <dgm:t>
        <a:bodyPr/>
        <a:lstStyle/>
        <a:p>
          <a:endParaRPr lang="ru-RU"/>
        </a:p>
      </dgm:t>
    </dgm:pt>
    <dgm:pt modelId="{8CBDDCB7-3443-4E88-9575-B29BE1D66094}" type="sibTrans" cxnId="{A13A8318-FA87-4319-82C7-18AD0F6154B9}">
      <dgm:prSet/>
      <dgm:spPr/>
      <dgm:t>
        <a:bodyPr/>
        <a:lstStyle/>
        <a:p>
          <a:endParaRPr lang="ru-RU"/>
        </a:p>
      </dgm:t>
    </dgm:pt>
    <dgm:pt modelId="{09652500-836C-441C-B8D9-0E52E22CF251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</a:rPr>
            <a:t>Муниципальный </a:t>
          </a:r>
          <a:endParaRPr lang="ru-RU" dirty="0">
            <a:solidFill>
              <a:srgbClr val="C00000"/>
            </a:solidFill>
          </a:endParaRPr>
        </a:p>
      </dgm:t>
    </dgm:pt>
    <dgm:pt modelId="{F512F774-0102-4CDA-84A6-A77E4D50244E}" type="parTrans" cxnId="{BDDBC92A-5BF2-49DC-8780-A178A8C9854A}">
      <dgm:prSet/>
      <dgm:spPr/>
      <dgm:t>
        <a:bodyPr/>
        <a:lstStyle/>
        <a:p>
          <a:endParaRPr lang="ru-RU"/>
        </a:p>
      </dgm:t>
    </dgm:pt>
    <dgm:pt modelId="{AE89098B-1006-403C-AACE-EBE7A9BB6EC1}" type="sibTrans" cxnId="{BDDBC92A-5BF2-49DC-8780-A178A8C9854A}">
      <dgm:prSet/>
      <dgm:spPr/>
      <dgm:t>
        <a:bodyPr/>
        <a:lstStyle/>
        <a:p>
          <a:endParaRPr lang="ru-RU"/>
        </a:p>
      </dgm:t>
    </dgm:pt>
    <dgm:pt modelId="{65CE75F9-47EB-4FDB-98AE-769BC2013EF5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</a:rPr>
            <a:t>Школьный </a:t>
          </a:r>
          <a:endParaRPr lang="ru-RU" dirty="0">
            <a:solidFill>
              <a:srgbClr val="C00000"/>
            </a:solidFill>
          </a:endParaRPr>
        </a:p>
      </dgm:t>
    </dgm:pt>
    <dgm:pt modelId="{9AA512AB-67FB-40E2-A0E4-AEFA5FE378E2}" type="parTrans" cxnId="{EA4743A2-F476-43F8-9900-78080A57D2CF}">
      <dgm:prSet/>
      <dgm:spPr/>
      <dgm:t>
        <a:bodyPr/>
        <a:lstStyle/>
        <a:p>
          <a:endParaRPr lang="ru-RU"/>
        </a:p>
      </dgm:t>
    </dgm:pt>
    <dgm:pt modelId="{56B944E6-81FF-4BAB-A8CC-754765C4ACC6}" type="sibTrans" cxnId="{EA4743A2-F476-43F8-9900-78080A57D2CF}">
      <dgm:prSet/>
      <dgm:spPr/>
      <dgm:t>
        <a:bodyPr/>
        <a:lstStyle/>
        <a:p>
          <a:endParaRPr lang="ru-RU"/>
        </a:p>
      </dgm:t>
    </dgm:pt>
    <dgm:pt modelId="{41F4E1A1-42DA-4491-AA3F-E846C3D821CE}" type="pres">
      <dgm:prSet presAssocID="{78CC4E6C-FEF3-4BC3-BE79-635931511A4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1108AF-53F5-44EE-AFFA-9D9FC5D70009}" type="pres">
      <dgm:prSet presAssocID="{4D00BA74-8788-4876-92C6-4563176C9AE8}" presName="parentLin" presStyleCnt="0"/>
      <dgm:spPr/>
    </dgm:pt>
    <dgm:pt modelId="{7258298A-EE21-48FA-95A6-50732C4ABE13}" type="pres">
      <dgm:prSet presAssocID="{4D00BA74-8788-4876-92C6-4563176C9AE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5EF1932-4DFC-4BCA-ABD0-C663D28F615C}" type="pres">
      <dgm:prSet presAssocID="{4D00BA74-8788-4876-92C6-4563176C9AE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BAF6EA-BC1E-4DBF-8D08-EAD54A0AB3E5}" type="pres">
      <dgm:prSet presAssocID="{4D00BA74-8788-4876-92C6-4563176C9AE8}" presName="negativeSpace" presStyleCnt="0"/>
      <dgm:spPr/>
    </dgm:pt>
    <dgm:pt modelId="{A132AE7C-A09D-4312-928E-8165E35043D2}" type="pres">
      <dgm:prSet presAssocID="{4D00BA74-8788-4876-92C6-4563176C9AE8}" presName="childText" presStyleLbl="conFgAcc1" presStyleIdx="0" presStyleCnt="3">
        <dgm:presLayoutVars>
          <dgm:bulletEnabled val="1"/>
        </dgm:presLayoutVars>
      </dgm:prSet>
      <dgm:spPr/>
    </dgm:pt>
    <dgm:pt modelId="{B85ECBB2-4AE0-4F36-95A4-9F52F997771B}" type="pres">
      <dgm:prSet presAssocID="{8CBDDCB7-3443-4E88-9575-B29BE1D66094}" presName="spaceBetweenRectangles" presStyleCnt="0"/>
      <dgm:spPr/>
    </dgm:pt>
    <dgm:pt modelId="{BED4FBEA-FA2E-4F83-836E-07238133B928}" type="pres">
      <dgm:prSet presAssocID="{09652500-836C-441C-B8D9-0E52E22CF251}" presName="parentLin" presStyleCnt="0"/>
      <dgm:spPr/>
    </dgm:pt>
    <dgm:pt modelId="{245B033C-30B0-4D1D-81BE-D5A55C1510E1}" type="pres">
      <dgm:prSet presAssocID="{09652500-836C-441C-B8D9-0E52E22CF25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C76FA06-F267-437B-B097-736188CBC22B}" type="pres">
      <dgm:prSet presAssocID="{09652500-836C-441C-B8D9-0E52E22CF25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E4D473-410B-4B21-AD3C-10929D7001C9}" type="pres">
      <dgm:prSet presAssocID="{09652500-836C-441C-B8D9-0E52E22CF251}" presName="negativeSpace" presStyleCnt="0"/>
      <dgm:spPr/>
    </dgm:pt>
    <dgm:pt modelId="{3E2929E6-6CB3-4BD4-AA2B-C18109D5DEB5}" type="pres">
      <dgm:prSet presAssocID="{09652500-836C-441C-B8D9-0E52E22CF251}" presName="childText" presStyleLbl="conFgAcc1" presStyleIdx="1" presStyleCnt="3">
        <dgm:presLayoutVars>
          <dgm:bulletEnabled val="1"/>
        </dgm:presLayoutVars>
      </dgm:prSet>
      <dgm:spPr/>
    </dgm:pt>
    <dgm:pt modelId="{6DDCE543-D16C-455D-9319-24BAA43B4973}" type="pres">
      <dgm:prSet presAssocID="{AE89098B-1006-403C-AACE-EBE7A9BB6EC1}" presName="spaceBetweenRectangles" presStyleCnt="0"/>
      <dgm:spPr/>
    </dgm:pt>
    <dgm:pt modelId="{283FD39E-1526-4734-B23B-32B5584ADB9A}" type="pres">
      <dgm:prSet presAssocID="{65CE75F9-47EB-4FDB-98AE-769BC2013EF5}" presName="parentLin" presStyleCnt="0"/>
      <dgm:spPr/>
    </dgm:pt>
    <dgm:pt modelId="{66308EC6-FEA9-477A-9EEF-658A8759A2B7}" type="pres">
      <dgm:prSet presAssocID="{65CE75F9-47EB-4FDB-98AE-769BC2013EF5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B4597153-C4E7-4AB1-AC28-DCC18D816715}" type="pres">
      <dgm:prSet presAssocID="{65CE75F9-47EB-4FDB-98AE-769BC2013EF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4BA34F-2B77-465D-B029-C46279842B91}" type="pres">
      <dgm:prSet presAssocID="{65CE75F9-47EB-4FDB-98AE-769BC2013EF5}" presName="negativeSpace" presStyleCnt="0"/>
      <dgm:spPr/>
    </dgm:pt>
    <dgm:pt modelId="{B83A819B-6690-4297-B66E-BA69CDAF1F70}" type="pres">
      <dgm:prSet presAssocID="{65CE75F9-47EB-4FDB-98AE-769BC2013EF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FCD841B-947B-42F9-AD87-6BED069C3C3D}" type="presOf" srcId="{09652500-836C-441C-B8D9-0E52E22CF251}" destId="{245B033C-30B0-4D1D-81BE-D5A55C1510E1}" srcOrd="0" destOrd="0" presId="urn:microsoft.com/office/officeart/2005/8/layout/list1"/>
    <dgm:cxn modelId="{FF68DEF2-C18D-4C22-8DB3-E69B2C751001}" type="presOf" srcId="{78CC4E6C-FEF3-4BC3-BE79-635931511A41}" destId="{41F4E1A1-42DA-4491-AA3F-E846C3D821CE}" srcOrd="0" destOrd="0" presId="urn:microsoft.com/office/officeart/2005/8/layout/list1"/>
    <dgm:cxn modelId="{73CEC783-1B98-4E04-B53E-E5C7F4FF938A}" type="presOf" srcId="{4D00BA74-8788-4876-92C6-4563176C9AE8}" destId="{7258298A-EE21-48FA-95A6-50732C4ABE13}" srcOrd="0" destOrd="0" presId="urn:microsoft.com/office/officeart/2005/8/layout/list1"/>
    <dgm:cxn modelId="{364D5A47-D32D-4746-8666-EAE13354A8A8}" type="presOf" srcId="{65CE75F9-47EB-4FDB-98AE-769BC2013EF5}" destId="{66308EC6-FEA9-477A-9EEF-658A8759A2B7}" srcOrd="0" destOrd="0" presId="urn:microsoft.com/office/officeart/2005/8/layout/list1"/>
    <dgm:cxn modelId="{EA4743A2-F476-43F8-9900-78080A57D2CF}" srcId="{78CC4E6C-FEF3-4BC3-BE79-635931511A41}" destId="{65CE75F9-47EB-4FDB-98AE-769BC2013EF5}" srcOrd="2" destOrd="0" parTransId="{9AA512AB-67FB-40E2-A0E4-AEFA5FE378E2}" sibTransId="{56B944E6-81FF-4BAB-A8CC-754765C4ACC6}"/>
    <dgm:cxn modelId="{B27A0119-5748-44B7-9B71-5D82FE2315A5}" type="presOf" srcId="{4D00BA74-8788-4876-92C6-4563176C9AE8}" destId="{D5EF1932-4DFC-4BCA-ABD0-C663D28F615C}" srcOrd="1" destOrd="0" presId="urn:microsoft.com/office/officeart/2005/8/layout/list1"/>
    <dgm:cxn modelId="{BDDBC92A-5BF2-49DC-8780-A178A8C9854A}" srcId="{78CC4E6C-FEF3-4BC3-BE79-635931511A41}" destId="{09652500-836C-441C-B8D9-0E52E22CF251}" srcOrd="1" destOrd="0" parTransId="{F512F774-0102-4CDA-84A6-A77E4D50244E}" sibTransId="{AE89098B-1006-403C-AACE-EBE7A9BB6EC1}"/>
    <dgm:cxn modelId="{A13A8318-FA87-4319-82C7-18AD0F6154B9}" srcId="{78CC4E6C-FEF3-4BC3-BE79-635931511A41}" destId="{4D00BA74-8788-4876-92C6-4563176C9AE8}" srcOrd="0" destOrd="0" parTransId="{C47A0F5D-DA99-44D1-8702-36624B137928}" sibTransId="{8CBDDCB7-3443-4E88-9575-B29BE1D66094}"/>
    <dgm:cxn modelId="{E417899B-F2E8-4CC6-839B-DCB77F7C9282}" type="presOf" srcId="{09652500-836C-441C-B8D9-0E52E22CF251}" destId="{3C76FA06-F267-437B-B097-736188CBC22B}" srcOrd="1" destOrd="0" presId="urn:microsoft.com/office/officeart/2005/8/layout/list1"/>
    <dgm:cxn modelId="{36677BB3-C77F-48B9-BC87-42AB898177CA}" type="presOf" srcId="{65CE75F9-47EB-4FDB-98AE-769BC2013EF5}" destId="{B4597153-C4E7-4AB1-AC28-DCC18D816715}" srcOrd="1" destOrd="0" presId="urn:microsoft.com/office/officeart/2005/8/layout/list1"/>
    <dgm:cxn modelId="{BA0E2030-F966-45E8-8D76-2AC0E3BC460A}" type="presParOf" srcId="{41F4E1A1-42DA-4491-AA3F-E846C3D821CE}" destId="{5C1108AF-53F5-44EE-AFFA-9D9FC5D70009}" srcOrd="0" destOrd="0" presId="urn:microsoft.com/office/officeart/2005/8/layout/list1"/>
    <dgm:cxn modelId="{EFBECC18-E546-4548-9441-46F62ED0710B}" type="presParOf" srcId="{5C1108AF-53F5-44EE-AFFA-9D9FC5D70009}" destId="{7258298A-EE21-48FA-95A6-50732C4ABE13}" srcOrd="0" destOrd="0" presId="urn:microsoft.com/office/officeart/2005/8/layout/list1"/>
    <dgm:cxn modelId="{EB528BBB-8CE7-48E9-9099-2C23E5C05C5C}" type="presParOf" srcId="{5C1108AF-53F5-44EE-AFFA-9D9FC5D70009}" destId="{D5EF1932-4DFC-4BCA-ABD0-C663D28F615C}" srcOrd="1" destOrd="0" presId="urn:microsoft.com/office/officeart/2005/8/layout/list1"/>
    <dgm:cxn modelId="{B0950F5A-DFE6-4F24-8A01-6FDDCC669EB2}" type="presParOf" srcId="{41F4E1A1-42DA-4491-AA3F-E846C3D821CE}" destId="{D9BAF6EA-BC1E-4DBF-8D08-EAD54A0AB3E5}" srcOrd="1" destOrd="0" presId="urn:microsoft.com/office/officeart/2005/8/layout/list1"/>
    <dgm:cxn modelId="{2286BF63-DFAF-4B00-B278-BCC72795D66B}" type="presParOf" srcId="{41F4E1A1-42DA-4491-AA3F-E846C3D821CE}" destId="{A132AE7C-A09D-4312-928E-8165E35043D2}" srcOrd="2" destOrd="0" presId="urn:microsoft.com/office/officeart/2005/8/layout/list1"/>
    <dgm:cxn modelId="{F5D0302E-D0E7-4577-8599-217F67EF9355}" type="presParOf" srcId="{41F4E1A1-42DA-4491-AA3F-E846C3D821CE}" destId="{B85ECBB2-4AE0-4F36-95A4-9F52F997771B}" srcOrd="3" destOrd="0" presId="urn:microsoft.com/office/officeart/2005/8/layout/list1"/>
    <dgm:cxn modelId="{2EA4B130-B9EC-4FC8-BFF2-DE5802C3BDCF}" type="presParOf" srcId="{41F4E1A1-42DA-4491-AA3F-E846C3D821CE}" destId="{BED4FBEA-FA2E-4F83-836E-07238133B928}" srcOrd="4" destOrd="0" presId="urn:microsoft.com/office/officeart/2005/8/layout/list1"/>
    <dgm:cxn modelId="{E3EEC4C1-F35B-44D0-8C0E-69C9D8F6B1B5}" type="presParOf" srcId="{BED4FBEA-FA2E-4F83-836E-07238133B928}" destId="{245B033C-30B0-4D1D-81BE-D5A55C1510E1}" srcOrd="0" destOrd="0" presId="urn:microsoft.com/office/officeart/2005/8/layout/list1"/>
    <dgm:cxn modelId="{46E1FD94-E81C-435A-B920-CFC4999127FD}" type="presParOf" srcId="{BED4FBEA-FA2E-4F83-836E-07238133B928}" destId="{3C76FA06-F267-437B-B097-736188CBC22B}" srcOrd="1" destOrd="0" presId="urn:microsoft.com/office/officeart/2005/8/layout/list1"/>
    <dgm:cxn modelId="{2CF2CC06-7A45-484D-A365-D58F8A031543}" type="presParOf" srcId="{41F4E1A1-42DA-4491-AA3F-E846C3D821CE}" destId="{83E4D473-410B-4B21-AD3C-10929D7001C9}" srcOrd="5" destOrd="0" presId="urn:microsoft.com/office/officeart/2005/8/layout/list1"/>
    <dgm:cxn modelId="{5644C7A4-96FB-474F-A5FC-434490A4006D}" type="presParOf" srcId="{41F4E1A1-42DA-4491-AA3F-E846C3D821CE}" destId="{3E2929E6-6CB3-4BD4-AA2B-C18109D5DEB5}" srcOrd="6" destOrd="0" presId="urn:microsoft.com/office/officeart/2005/8/layout/list1"/>
    <dgm:cxn modelId="{158B9D77-1B03-4BF8-BE21-F92EAF537D8C}" type="presParOf" srcId="{41F4E1A1-42DA-4491-AA3F-E846C3D821CE}" destId="{6DDCE543-D16C-455D-9319-24BAA43B4973}" srcOrd="7" destOrd="0" presId="urn:microsoft.com/office/officeart/2005/8/layout/list1"/>
    <dgm:cxn modelId="{3273F80F-346F-4D8E-A2A3-AA39EC6F7F67}" type="presParOf" srcId="{41F4E1A1-42DA-4491-AA3F-E846C3D821CE}" destId="{283FD39E-1526-4734-B23B-32B5584ADB9A}" srcOrd="8" destOrd="0" presId="urn:microsoft.com/office/officeart/2005/8/layout/list1"/>
    <dgm:cxn modelId="{5591419D-AA35-42CA-90B2-DF2AE50D7BFA}" type="presParOf" srcId="{283FD39E-1526-4734-B23B-32B5584ADB9A}" destId="{66308EC6-FEA9-477A-9EEF-658A8759A2B7}" srcOrd="0" destOrd="0" presId="urn:microsoft.com/office/officeart/2005/8/layout/list1"/>
    <dgm:cxn modelId="{E5F36073-595B-4A66-A7AD-D22336E5817A}" type="presParOf" srcId="{283FD39E-1526-4734-B23B-32B5584ADB9A}" destId="{B4597153-C4E7-4AB1-AC28-DCC18D816715}" srcOrd="1" destOrd="0" presId="urn:microsoft.com/office/officeart/2005/8/layout/list1"/>
    <dgm:cxn modelId="{69ABEDC2-9699-4B0D-A027-D504BC6BDF3C}" type="presParOf" srcId="{41F4E1A1-42DA-4491-AA3F-E846C3D821CE}" destId="{114BA34F-2B77-465D-B029-C46279842B91}" srcOrd="9" destOrd="0" presId="urn:microsoft.com/office/officeart/2005/8/layout/list1"/>
    <dgm:cxn modelId="{D3125F98-767D-4B10-BF33-6847519377BF}" type="presParOf" srcId="{41F4E1A1-42DA-4491-AA3F-E846C3D821CE}" destId="{B83A819B-6690-4297-B66E-BA69CDAF1F7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175244-33AB-4C16-BCDB-84B7A00B7C80}" type="doc">
      <dgm:prSet loTypeId="urn:microsoft.com/office/officeart/2005/8/layout/cycle6" loCatId="relationship" qsTypeId="urn:microsoft.com/office/officeart/2005/8/quickstyle/3d2" qsCatId="3D" csTypeId="urn:microsoft.com/office/officeart/2005/8/colors/colorful5" csCatId="colorful" phldr="1"/>
      <dgm:spPr/>
    </dgm:pt>
    <dgm:pt modelId="{8D3DD24C-139B-4847-A09A-6457E3B58714}">
      <dgm:prSet phldrT="[Текст]" custT="1"/>
      <dgm:spPr/>
      <dgm:t>
        <a:bodyPr/>
        <a:lstStyle/>
        <a:p>
          <a:r>
            <a:rPr lang="ru-RU" sz="1600" b="1" dirty="0" smtClean="0"/>
            <a:t>СОТРУДНИЧЕСТВО С </a:t>
          </a:r>
          <a:r>
            <a:rPr lang="ru-RU" sz="2800" b="1" dirty="0" smtClean="0"/>
            <a:t>«КФУ»</a:t>
          </a:r>
          <a:endParaRPr lang="ru-RU" sz="2800" b="1" dirty="0"/>
        </a:p>
      </dgm:t>
    </dgm:pt>
    <dgm:pt modelId="{C7F8CFBE-67EB-4DE4-B735-1FC9E6771D50}" type="parTrans" cxnId="{DCDF3642-D58C-47D9-94D5-2C54302F8BC7}">
      <dgm:prSet/>
      <dgm:spPr/>
      <dgm:t>
        <a:bodyPr/>
        <a:lstStyle/>
        <a:p>
          <a:endParaRPr lang="ru-RU"/>
        </a:p>
      </dgm:t>
    </dgm:pt>
    <dgm:pt modelId="{189A5F2A-B396-4189-8943-7EFDF559DDBF}" type="sibTrans" cxnId="{DCDF3642-D58C-47D9-94D5-2C54302F8BC7}">
      <dgm:prSet/>
      <dgm:spPr/>
      <dgm:t>
        <a:bodyPr/>
        <a:lstStyle/>
        <a:p>
          <a:endParaRPr lang="ru-RU"/>
        </a:p>
      </dgm:t>
    </dgm:pt>
    <dgm:pt modelId="{F3EB6C46-902D-4417-B9FC-E304B41EF78E}">
      <dgm:prSet phldrT="[Текст]" custT="1"/>
      <dgm:spPr/>
      <dgm:t>
        <a:bodyPr/>
        <a:lstStyle/>
        <a:p>
          <a:r>
            <a:rPr lang="ru-RU" sz="3200" b="1" dirty="0" smtClean="0"/>
            <a:t>НПК «ПОИСК</a:t>
          </a:r>
          <a:endParaRPr lang="ru-RU" sz="3200" b="1" dirty="0"/>
        </a:p>
      </dgm:t>
    </dgm:pt>
    <dgm:pt modelId="{65AA70EC-8173-4932-AF67-75AD80B510EA}" type="parTrans" cxnId="{47E52A33-36F6-4FD5-80C7-FBAF58F5B9E9}">
      <dgm:prSet/>
      <dgm:spPr/>
      <dgm:t>
        <a:bodyPr/>
        <a:lstStyle/>
        <a:p>
          <a:endParaRPr lang="ru-RU"/>
        </a:p>
      </dgm:t>
    </dgm:pt>
    <dgm:pt modelId="{47810CB6-40AA-48EE-9965-0E80BA227CD6}" type="sibTrans" cxnId="{47E52A33-36F6-4FD5-80C7-FBAF58F5B9E9}">
      <dgm:prSet/>
      <dgm:spPr/>
      <dgm:t>
        <a:bodyPr/>
        <a:lstStyle/>
        <a:p>
          <a:endParaRPr lang="ru-RU"/>
        </a:p>
      </dgm:t>
    </dgm:pt>
    <dgm:pt modelId="{05EE42AB-490D-48D8-BCBA-7C6FB356505C}">
      <dgm:prSet phldrT="[Текст]" custT="1"/>
      <dgm:spPr/>
      <dgm:t>
        <a:bodyPr/>
        <a:lstStyle/>
        <a:p>
          <a:r>
            <a:rPr lang="ru-RU" sz="2400" b="1" dirty="0" smtClean="0"/>
            <a:t>НПК «</a:t>
          </a:r>
          <a:r>
            <a:rPr lang="ru-RU" sz="2400" b="1" dirty="0" err="1" smtClean="0"/>
            <a:t>ЭКОЛОГиЯ</a:t>
          </a:r>
          <a:r>
            <a:rPr lang="ru-RU" sz="2400" b="1" dirty="0" smtClean="0"/>
            <a:t>»</a:t>
          </a:r>
          <a:endParaRPr lang="ru-RU" sz="2400" b="1" dirty="0"/>
        </a:p>
      </dgm:t>
    </dgm:pt>
    <dgm:pt modelId="{5F0053A7-D51C-4E6A-9813-038A4A1A5B29}" type="parTrans" cxnId="{3AD6F211-0DBC-464D-9CBD-7FC7A1CFF451}">
      <dgm:prSet/>
      <dgm:spPr/>
      <dgm:t>
        <a:bodyPr/>
        <a:lstStyle/>
        <a:p>
          <a:endParaRPr lang="ru-RU"/>
        </a:p>
      </dgm:t>
    </dgm:pt>
    <dgm:pt modelId="{7D55DD83-67D7-4DBA-857C-EB88AC232E43}" type="sibTrans" cxnId="{3AD6F211-0DBC-464D-9CBD-7FC7A1CFF451}">
      <dgm:prSet/>
      <dgm:spPr/>
      <dgm:t>
        <a:bodyPr/>
        <a:lstStyle/>
        <a:p>
          <a:endParaRPr lang="ru-RU"/>
        </a:p>
      </dgm:t>
    </dgm:pt>
    <dgm:pt modelId="{CE8BCD1B-0F4C-4371-A2AD-1CDD72E632A5}" type="pres">
      <dgm:prSet presAssocID="{9B175244-33AB-4C16-BCDB-84B7A00B7C80}" presName="cycle" presStyleCnt="0">
        <dgm:presLayoutVars>
          <dgm:dir/>
          <dgm:resizeHandles val="exact"/>
        </dgm:presLayoutVars>
      </dgm:prSet>
      <dgm:spPr/>
    </dgm:pt>
    <dgm:pt modelId="{B3EC49BA-D16C-49DD-B9A4-3724FF868EC5}" type="pres">
      <dgm:prSet presAssocID="{8D3DD24C-139B-4847-A09A-6457E3B5871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7EA91B-F805-4E64-84D0-D4A29FD2B21F}" type="pres">
      <dgm:prSet presAssocID="{8D3DD24C-139B-4847-A09A-6457E3B58714}" presName="spNode" presStyleCnt="0"/>
      <dgm:spPr/>
    </dgm:pt>
    <dgm:pt modelId="{88EADBDE-EF96-4C5B-84C3-A25EEA626A9F}" type="pres">
      <dgm:prSet presAssocID="{189A5F2A-B396-4189-8943-7EFDF559DDBF}" presName="sibTrans" presStyleLbl="sibTrans1D1" presStyleIdx="0" presStyleCnt="3"/>
      <dgm:spPr/>
      <dgm:t>
        <a:bodyPr/>
        <a:lstStyle/>
        <a:p>
          <a:endParaRPr lang="ru-RU"/>
        </a:p>
      </dgm:t>
    </dgm:pt>
    <dgm:pt modelId="{8B942DCA-BC61-493D-AB40-0D0812C5E477}" type="pres">
      <dgm:prSet presAssocID="{F3EB6C46-902D-4417-B9FC-E304B41EF78E}" presName="node" presStyleLbl="node1" presStyleIdx="1" presStyleCnt="3" custRadScaleRad="97708" custRadScaleInc="-629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9AFE2D-8356-4975-89E6-68D026F00BF1}" type="pres">
      <dgm:prSet presAssocID="{F3EB6C46-902D-4417-B9FC-E304B41EF78E}" presName="spNode" presStyleCnt="0"/>
      <dgm:spPr/>
    </dgm:pt>
    <dgm:pt modelId="{F2E827FF-7352-49CA-B6DE-3A52B38E4052}" type="pres">
      <dgm:prSet presAssocID="{47810CB6-40AA-48EE-9965-0E80BA227CD6}" presName="sibTrans" presStyleLbl="sibTrans1D1" presStyleIdx="1" presStyleCnt="3"/>
      <dgm:spPr/>
      <dgm:t>
        <a:bodyPr/>
        <a:lstStyle/>
        <a:p>
          <a:endParaRPr lang="ru-RU"/>
        </a:p>
      </dgm:t>
    </dgm:pt>
    <dgm:pt modelId="{DBCFF7FF-B8CE-4E87-BB3A-13E71070A7FF}" type="pres">
      <dgm:prSet presAssocID="{05EE42AB-490D-48D8-BCBA-7C6FB356505C}" presName="node" presStyleLbl="node1" presStyleIdx="2" presStyleCnt="3" custRadScaleRad="98637" custRadScaleInc="-316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8DCA37-705F-494B-8A4E-87E7CBF167B2}" type="pres">
      <dgm:prSet presAssocID="{05EE42AB-490D-48D8-BCBA-7C6FB356505C}" presName="spNode" presStyleCnt="0"/>
      <dgm:spPr/>
    </dgm:pt>
    <dgm:pt modelId="{DE9EB2F9-E1CB-49A1-9F68-8C7EF3B0A035}" type="pres">
      <dgm:prSet presAssocID="{7D55DD83-67D7-4DBA-857C-EB88AC232E43}" presName="sibTrans" presStyleLbl="sibTrans1D1" presStyleIdx="2" presStyleCnt="3"/>
      <dgm:spPr/>
      <dgm:t>
        <a:bodyPr/>
        <a:lstStyle/>
        <a:p>
          <a:endParaRPr lang="ru-RU"/>
        </a:p>
      </dgm:t>
    </dgm:pt>
  </dgm:ptLst>
  <dgm:cxnLst>
    <dgm:cxn modelId="{1D87A4EB-CC96-4550-8A24-B6F225430AED}" type="presOf" srcId="{F3EB6C46-902D-4417-B9FC-E304B41EF78E}" destId="{8B942DCA-BC61-493D-AB40-0D0812C5E477}" srcOrd="0" destOrd="0" presId="urn:microsoft.com/office/officeart/2005/8/layout/cycle6"/>
    <dgm:cxn modelId="{3966AB5E-F521-44E6-A3BA-F2C52331383B}" type="presOf" srcId="{189A5F2A-B396-4189-8943-7EFDF559DDBF}" destId="{88EADBDE-EF96-4C5B-84C3-A25EEA626A9F}" srcOrd="0" destOrd="0" presId="urn:microsoft.com/office/officeart/2005/8/layout/cycle6"/>
    <dgm:cxn modelId="{3AD6F211-0DBC-464D-9CBD-7FC7A1CFF451}" srcId="{9B175244-33AB-4C16-BCDB-84B7A00B7C80}" destId="{05EE42AB-490D-48D8-BCBA-7C6FB356505C}" srcOrd="2" destOrd="0" parTransId="{5F0053A7-D51C-4E6A-9813-038A4A1A5B29}" sibTransId="{7D55DD83-67D7-4DBA-857C-EB88AC232E43}"/>
    <dgm:cxn modelId="{0B86121E-02BB-4940-A1FD-71C683B44F9B}" type="presOf" srcId="{05EE42AB-490D-48D8-BCBA-7C6FB356505C}" destId="{DBCFF7FF-B8CE-4E87-BB3A-13E71070A7FF}" srcOrd="0" destOrd="0" presId="urn:microsoft.com/office/officeart/2005/8/layout/cycle6"/>
    <dgm:cxn modelId="{47E52A33-36F6-4FD5-80C7-FBAF58F5B9E9}" srcId="{9B175244-33AB-4C16-BCDB-84B7A00B7C80}" destId="{F3EB6C46-902D-4417-B9FC-E304B41EF78E}" srcOrd="1" destOrd="0" parTransId="{65AA70EC-8173-4932-AF67-75AD80B510EA}" sibTransId="{47810CB6-40AA-48EE-9965-0E80BA227CD6}"/>
    <dgm:cxn modelId="{68C120E4-3073-49EC-A63C-9A20B2F3FFB1}" type="presOf" srcId="{9B175244-33AB-4C16-BCDB-84B7A00B7C80}" destId="{CE8BCD1B-0F4C-4371-A2AD-1CDD72E632A5}" srcOrd="0" destOrd="0" presId="urn:microsoft.com/office/officeart/2005/8/layout/cycle6"/>
    <dgm:cxn modelId="{844076EE-8376-4F3E-B4E6-4E382BFF002E}" type="presOf" srcId="{7D55DD83-67D7-4DBA-857C-EB88AC232E43}" destId="{DE9EB2F9-E1CB-49A1-9F68-8C7EF3B0A035}" srcOrd="0" destOrd="0" presId="urn:microsoft.com/office/officeart/2005/8/layout/cycle6"/>
    <dgm:cxn modelId="{6D63EA3D-8717-4192-9430-824CF755A812}" type="presOf" srcId="{47810CB6-40AA-48EE-9965-0E80BA227CD6}" destId="{F2E827FF-7352-49CA-B6DE-3A52B38E4052}" srcOrd="0" destOrd="0" presId="urn:microsoft.com/office/officeart/2005/8/layout/cycle6"/>
    <dgm:cxn modelId="{8506885D-85EB-440E-8BF1-2614A70F4644}" type="presOf" srcId="{8D3DD24C-139B-4847-A09A-6457E3B58714}" destId="{B3EC49BA-D16C-49DD-B9A4-3724FF868EC5}" srcOrd="0" destOrd="0" presId="urn:microsoft.com/office/officeart/2005/8/layout/cycle6"/>
    <dgm:cxn modelId="{DCDF3642-D58C-47D9-94D5-2C54302F8BC7}" srcId="{9B175244-33AB-4C16-BCDB-84B7A00B7C80}" destId="{8D3DD24C-139B-4847-A09A-6457E3B58714}" srcOrd="0" destOrd="0" parTransId="{C7F8CFBE-67EB-4DE4-B735-1FC9E6771D50}" sibTransId="{189A5F2A-B396-4189-8943-7EFDF559DDBF}"/>
    <dgm:cxn modelId="{5C9F24B1-5C8A-4A61-88EB-361EFB6A5A31}" type="presParOf" srcId="{CE8BCD1B-0F4C-4371-A2AD-1CDD72E632A5}" destId="{B3EC49BA-D16C-49DD-B9A4-3724FF868EC5}" srcOrd="0" destOrd="0" presId="urn:microsoft.com/office/officeart/2005/8/layout/cycle6"/>
    <dgm:cxn modelId="{DCD0CDD2-1208-4861-8C26-3C643DC656CC}" type="presParOf" srcId="{CE8BCD1B-0F4C-4371-A2AD-1CDD72E632A5}" destId="{E67EA91B-F805-4E64-84D0-D4A29FD2B21F}" srcOrd="1" destOrd="0" presId="urn:microsoft.com/office/officeart/2005/8/layout/cycle6"/>
    <dgm:cxn modelId="{ECCBA24F-3776-42AA-A041-5EFCB82A8AD1}" type="presParOf" srcId="{CE8BCD1B-0F4C-4371-A2AD-1CDD72E632A5}" destId="{88EADBDE-EF96-4C5B-84C3-A25EEA626A9F}" srcOrd="2" destOrd="0" presId="urn:microsoft.com/office/officeart/2005/8/layout/cycle6"/>
    <dgm:cxn modelId="{A0A37F07-3661-445E-B8DD-BD33C136E42E}" type="presParOf" srcId="{CE8BCD1B-0F4C-4371-A2AD-1CDD72E632A5}" destId="{8B942DCA-BC61-493D-AB40-0D0812C5E477}" srcOrd="3" destOrd="0" presId="urn:microsoft.com/office/officeart/2005/8/layout/cycle6"/>
    <dgm:cxn modelId="{591FF89D-7261-4692-AB2F-F3DAEFAFE002}" type="presParOf" srcId="{CE8BCD1B-0F4C-4371-A2AD-1CDD72E632A5}" destId="{5B9AFE2D-8356-4975-89E6-68D026F00BF1}" srcOrd="4" destOrd="0" presId="urn:microsoft.com/office/officeart/2005/8/layout/cycle6"/>
    <dgm:cxn modelId="{6092D300-21B2-4E8C-86B7-D7AECC395675}" type="presParOf" srcId="{CE8BCD1B-0F4C-4371-A2AD-1CDD72E632A5}" destId="{F2E827FF-7352-49CA-B6DE-3A52B38E4052}" srcOrd="5" destOrd="0" presId="urn:microsoft.com/office/officeart/2005/8/layout/cycle6"/>
    <dgm:cxn modelId="{1E8D861B-E7B3-4667-B043-4958FFE08D82}" type="presParOf" srcId="{CE8BCD1B-0F4C-4371-A2AD-1CDD72E632A5}" destId="{DBCFF7FF-B8CE-4E87-BB3A-13E71070A7FF}" srcOrd="6" destOrd="0" presId="urn:microsoft.com/office/officeart/2005/8/layout/cycle6"/>
    <dgm:cxn modelId="{23C7E2FC-806C-42AE-A85A-621ED5367E9B}" type="presParOf" srcId="{CE8BCD1B-0F4C-4371-A2AD-1CDD72E632A5}" destId="{F98DCA37-705F-494B-8A4E-87E7CBF167B2}" srcOrd="7" destOrd="0" presId="urn:microsoft.com/office/officeart/2005/8/layout/cycle6"/>
    <dgm:cxn modelId="{AE62E0A0-107F-42FC-A4D4-D2371683804D}" type="presParOf" srcId="{CE8BCD1B-0F4C-4371-A2AD-1CDD72E632A5}" destId="{DE9EB2F9-E1CB-49A1-9F68-8C7EF3B0A035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5A54DEB-279C-408A-9E52-DCE0D232E302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D254FCD7-C74E-4AA2-BD4F-0E065798DF26}">
      <dgm:prSet phldrT="[Текст]" custT="1"/>
      <dgm:spPr/>
      <dgm:t>
        <a:bodyPr/>
        <a:lstStyle/>
        <a:p>
          <a:r>
            <a:rPr lang="ru-RU" sz="1400" b="1" dirty="0" smtClean="0"/>
            <a:t>479воспитанников</a:t>
          </a:r>
          <a:endParaRPr lang="ru-RU" sz="1400" b="1" dirty="0"/>
        </a:p>
      </dgm:t>
    </dgm:pt>
    <dgm:pt modelId="{519B9DE0-3052-4834-9A30-66388AC81A27}" type="parTrans" cxnId="{550AC9FD-6B76-4C29-AE6D-E7D99ECBBAC9}">
      <dgm:prSet/>
      <dgm:spPr/>
      <dgm:t>
        <a:bodyPr/>
        <a:lstStyle/>
        <a:p>
          <a:endParaRPr lang="ru-RU"/>
        </a:p>
      </dgm:t>
    </dgm:pt>
    <dgm:pt modelId="{3E1803F8-992E-49B9-8EDB-BDE484AA4FBD}" type="sibTrans" cxnId="{550AC9FD-6B76-4C29-AE6D-E7D99ECBBAC9}">
      <dgm:prSet/>
      <dgm:spPr/>
      <dgm:t>
        <a:bodyPr/>
        <a:lstStyle/>
        <a:p>
          <a:endParaRPr lang="ru-RU"/>
        </a:p>
      </dgm:t>
    </dgm:pt>
    <dgm:pt modelId="{9A7BD330-D39D-43D3-AEE3-E25C346C2CE2}">
      <dgm:prSet phldrT="[Текст]" custT="1"/>
      <dgm:spPr/>
      <dgm:t>
        <a:bodyPr/>
        <a:lstStyle/>
        <a:p>
          <a:r>
            <a:rPr lang="ru-RU" sz="1400" b="1" dirty="0" smtClean="0"/>
            <a:t>485 воспитанников</a:t>
          </a:r>
          <a:endParaRPr lang="ru-RU" sz="1400" b="1" dirty="0"/>
        </a:p>
      </dgm:t>
    </dgm:pt>
    <dgm:pt modelId="{158458BE-8291-4D10-8A60-A152C5C195D7}" type="parTrans" cxnId="{C03F5CF6-7CED-4A5B-BD06-51539964CCA9}">
      <dgm:prSet/>
      <dgm:spPr/>
      <dgm:t>
        <a:bodyPr/>
        <a:lstStyle/>
        <a:p>
          <a:endParaRPr lang="ru-RU"/>
        </a:p>
      </dgm:t>
    </dgm:pt>
    <dgm:pt modelId="{FCAA3B19-29F4-4C97-A9E8-73A3AA2EC489}" type="sibTrans" cxnId="{C03F5CF6-7CED-4A5B-BD06-51539964CCA9}">
      <dgm:prSet/>
      <dgm:spPr/>
      <dgm:t>
        <a:bodyPr/>
        <a:lstStyle/>
        <a:p>
          <a:endParaRPr lang="ru-RU"/>
        </a:p>
      </dgm:t>
    </dgm:pt>
    <dgm:pt modelId="{B42D96AD-8FA9-4FE2-815A-77BEB86F602C}">
      <dgm:prSet phldrT="[Текст]" custT="1"/>
      <dgm:spPr/>
      <dgm:t>
        <a:bodyPr/>
        <a:lstStyle/>
        <a:p>
          <a:r>
            <a:rPr lang="ru-RU" sz="1400" b="1" dirty="0" smtClean="0"/>
            <a:t>431 воспитанников</a:t>
          </a:r>
          <a:endParaRPr lang="ru-RU" sz="1400" b="1" dirty="0"/>
        </a:p>
      </dgm:t>
    </dgm:pt>
    <dgm:pt modelId="{20E6D15B-BAA6-4C2A-A91E-25AB893BD74B}" type="parTrans" cxnId="{0DA0086E-516D-420D-85B0-0B3A92132EB1}">
      <dgm:prSet/>
      <dgm:spPr/>
      <dgm:t>
        <a:bodyPr/>
        <a:lstStyle/>
        <a:p>
          <a:endParaRPr lang="ru-RU"/>
        </a:p>
      </dgm:t>
    </dgm:pt>
    <dgm:pt modelId="{B4A21CFF-5340-4CBE-8657-E8DC1F84D721}" type="sibTrans" cxnId="{0DA0086E-516D-420D-85B0-0B3A92132EB1}">
      <dgm:prSet/>
      <dgm:spPr/>
      <dgm:t>
        <a:bodyPr/>
        <a:lstStyle/>
        <a:p>
          <a:endParaRPr lang="ru-RU"/>
        </a:p>
      </dgm:t>
    </dgm:pt>
    <dgm:pt modelId="{4BA9CE80-05EB-40AA-98C7-9A33A4E6B225}" type="pres">
      <dgm:prSet presAssocID="{65A54DEB-279C-408A-9E52-DCE0D232E302}" presName="arrowDiagram" presStyleCnt="0">
        <dgm:presLayoutVars>
          <dgm:chMax val="5"/>
          <dgm:dir/>
          <dgm:resizeHandles val="exact"/>
        </dgm:presLayoutVars>
      </dgm:prSet>
      <dgm:spPr/>
    </dgm:pt>
    <dgm:pt modelId="{F36021DE-9ABC-461E-8D5F-A225022E540A}" type="pres">
      <dgm:prSet presAssocID="{65A54DEB-279C-408A-9E52-DCE0D232E302}" presName="arrow" presStyleLbl="bgShp" presStyleIdx="0" presStyleCnt="1"/>
      <dgm:spPr>
        <a:solidFill>
          <a:srgbClr val="FF0000"/>
        </a:solidFill>
      </dgm:spPr>
    </dgm:pt>
    <dgm:pt modelId="{7D09FFA6-E6DE-4516-B2D7-270889BD3880}" type="pres">
      <dgm:prSet presAssocID="{65A54DEB-279C-408A-9E52-DCE0D232E302}" presName="arrowDiagram3" presStyleCnt="0"/>
      <dgm:spPr/>
    </dgm:pt>
    <dgm:pt modelId="{73E45AD1-0421-412F-A512-5D92A194BC40}" type="pres">
      <dgm:prSet presAssocID="{D254FCD7-C74E-4AA2-BD4F-0E065798DF26}" presName="bullet3a" presStyleLbl="node1" presStyleIdx="0" presStyleCnt="3"/>
      <dgm:spPr>
        <a:solidFill>
          <a:srgbClr val="92D050"/>
        </a:solidFill>
      </dgm:spPr>
    </dgm:pt>
    <dgm:pt modelId="{D7F18CE7-52DB-41A2-A356-11C90E66775F}" type="pres">
      <dgm:prSet presAssocID="{D254FCD7-C74E-4AA2-BD4F-0E065798DF26}" presName="textBox3a" presStyleLbl="revTx" presStyleIdx="0" presStyleCnt="3" custScaleX="242543" custScaleY="28797" custLinFactNeighborX="80104" custLinFactNeighborY="-201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475E98-8EF6-400A-8769-15D484905DDD}" type="pres">
      <dgm:prSet presAssocID="{9A7BD330-D39D-43D3-AEE3-E25C346C2CE2}" presName="bullet3b" presStyleLbl="node1" presStyleIdx="1" presStyleCnt="3"/>
      <dgm:spPr>
        <a:solidFill>
          <a:srgbClr val="92D050"/>
        </a:solidFill>
      </dgm:spPr>
    </dgm:pt>
    <dgm:pt modelId="{FCE87733-335C-43C5-B7BF-8DC58D4A9EB1}" type="pres">
      <dgm:prSet presAssocID="{9A7BD330-D39D-43D3-AEE3-E25C346C2CE2}" presName="textBox3b" presStyleLbl="revTx" presStyleIdx="1" presStyleCnt="3" custScaleX="203985" custScaleY="24275" custLinFactNeighborX="58947" custLinFactNeighborY="-236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198BAA-04D9-40D3-9DBC-A8F9A90E4D41}" type="pres">
      <dgm:prSet presAssocID="{B42D96AD-8FA9-4FE2-815A-77BEB86F602C}" presName="bullet3c" presStyleLbl="node1" presStyleIdx="2" presStyleCnt="3"/>
      <dgm:spPr>
        <a:solidFill>
          <a:srgbClr val="92D050"/>
        </a:solidFill>
      </dgm:spPr>
    </dgm:pt>
    <dgm:pt modelId="{561F6E82-AB39-414B-B61F-8B808ACE083D}" type="pres">
      <dgm:prSet presAssocID="{B42D96AD-8FA9-4FE2-815A-77BEB86F602C}" presName="textBox3c" presStyleLbl="revTx" presStyleIdx="2" presStyleCnt="3" custScaleX="168307" custScaleY="16867" custLinFactNeighborX="38099" custLinFactNeighborY="-247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DF016F-F995-4493-A0FB-7C73BB35432D}" type="presOf" srcId="{D254FCD7-C74E-4AA2-BD4F-0E065798DF26}" destId="{D7F18CE7-52DB-41A2-A356-11C90E66775F}" srcOrd="0" destOrd="0" presId="urn:microsoft.com/office/officeart/2005/8/layout/arrow2"/>
    <dgm:cxn modelId="{0D93BD96-F4A3-4F57-8E9E-85AD141F80F8}" type="presOf" srcId="{B42D96AD-8FA9-4FE2-815A-77BEB86F602C}" destId="{561F6E82-AB39-414B-B61F-8B808ACE083D}" srcOrd="0" destOrd="0" presId="urn:microsoft.com/office/officeart/2005/8/layout/arrow2"/>
    <dgm:cxn modelId="{550AC9FD-6B76-4C29-AE6D-E7D99ECBBAC9}" srcId="{65A54DEB-279C-408A-9E52-DCE0D232E302}" destId="{D254FCD7-C74E-4AA2-BD4F-0E065798DF26}" srcOrd="0" destOrd="0" parTransId="{519B9DE0-3052-4834-9A30-66388AC81A27}" sibTransId="{3E1803F8-992E-49B9-8EDB-BDE484AA4FBD}"/>
    <dgm:cxn modelId="{0DA0086E-516D-420D-85B0-0B3A92132EB1}" srcId="{65A54DEB-279C-408A-9E52-DCE0D232E302}" destId="{B42D96AD-8FA9-4FE2-815A-77BEB86F602C}" srcOrd="2" destOrd="0" parTransId="{20E6D15B-BAA6-4C2A-A91E-25AB893BD74B}" sibTransId="{B4A21CFF-5340-4CBE-8657-E8DC1F84D721}"/>
    <dgm:cxn modelId="{C03F5CF6-7CED-4A5B-BD06-51539964CCA9}" srcId="{65A54DEB-279C-408A-9E52-DCE0D232E302}" destId="{9A7BD330-D39D-43D3-AEE3-E25C346C2CE2}" srcOrd="1" destOrd="0" parTransId="{158458BE-8291-4D10-8A60-A152C5C195D7}" sibTransId="{FCAA3B19-29F4-4C97-A9E8-73A3AA2EC489}"/>
    <dgm:cxn modelId="{7AB276CF-BEA0-4B15-9A0D-D5AD5293AB2A}" type="presOf" srcId="{9A7BD330-D39D-43D3-AEE3-E25C346C2CE2}" destId="{FCE87733-335C-43C5-B7BF-8DC58D4A9EB1}" srcOrd="0" destOrd="0" presId="urn:microsoft.com/office/officeart/2005/8/layout/arrow2"/>
    <dgm:cxn modelId="{45F8A35C-2B30-41FE-B224-974B83D1A8E3}" type="presOf" srcId="{65A54DEB-279C-408A-9E52-DCE0D232E302}" destId="{4BA9CE80-05EB-40AA-98C7-9A33A4E6B225}" srcOrd="0" destOrd="0" presId="urn:microsoft.com/office/officeart/2005/8/layout/arrow2"/>
    <dgm:cxn modelId="{92931734-0F19-443B-B0BC-FDAE4F293955}" type="presParOf" srcId="{4BA9CE80-05EB-40AA-98C7-9A33A4E6B225}" destId="{F36021DE-9ABC-461E-8D5F-A225022E540A}" srcOrd="0" destOrd="0" presId="urn:microsoft.com/office/officeart/2005/8/layout/arrow2"/>
    <dgm:cxn modelId="{C8AD7ED0-8BED-47D5-940E-835BBDE0F5B8}" type="presParOf" srcId="{4BA9CE80-05EB-40AA-98C7-9A33A4E6B225}" destId="{7D09FFA6-E6DE-4516-B2D7-270889BD3880}" srcOrd="1" destOrd="0" presId="urn:microsoft.com/office/officeart/2005/8/layout/arrow2"/>
    <dgm:cxn modelId="{21C6CE1B-0B64-4BD1-97A1-5A078145285E}" type="presParOf" srcId="{7D09FFA6-E6DE-4516-B2D7-270889BD3880}" destId="{73E45AD1-0421-412F-A512-5D92A194BC40}" srcOrd="0" destOrd="0" presId="urn:microsoft.com/office/officeart/2005/8/layout/arrow2"/>
    <dgm:cxn modelId="{D46393BF-D3DE-4E5A-BB08-BC036F50EB95}" type="presParOf" srcId="{7D09FFA6-E6DE-4516-B2D7-270889BD3880}" destId="{D7F18CE7-52DB-41A2-A356-11C90E66775F}" srcOrd="1" destOrd="0" presId="urn:microsoft.com/office/officeart/2005/8/layout/arrow2"/>
    <dgm:cxn modelId="{8814385B-6CFC-44ED-9456-DC8B13523090}" type="presParOf" srcId="{7D09FFA6-E6DE-4516-B2D7-270889BD3880}" destId="{EF475E98-8EF6-400A-8769-15D484905DDD}" srcOrd="2" destOrd="0" presId="urn:microsoft.com/office/officeart/2005/8/layout/arrow2"/>
    <dgm:cxn modelId="{92ADBD30-4D47-4584-9DA6-B0813A6CABAF}" type="presParOf" srcId="{7D09FFA6-E6DE-4516-B2D7-270889BD3880}" destId="{FCE87733-335C-43C5-B7BF-8DC58D4A9EB1}" srcOrd="3" destOrd="0" presId="urn:microsoft.com/office/officeart/2005/8/layout/arrow2"/>
    <dgm:cxn modelId="{703248DC-FF0C-4131-A6AF-92B507EFFA0B}" type="presParOf" srcId="{7D09FFA6-E6DE-4516-B2D7-270889BD3880}" destId="{74198BAA-04D9-40D3-9DBC-A8F9A90E4D41}" srcOrd="4" destOrd="0" presId="urn:microsoft.com/office/officeart/2005/8/layout/arrow2"/>
    <dgm:cxn modelId="{7A2EE2A4-5FED-43A2-8C17-B670297C8476}" type="presParOf" srcId="{7D09FFA6-E6DE-4516-B2D7-270889BD3880}" destId="{561F6E82-AB39-414B-B61F-8B808ACE083D}" srcOrd="5" destOrd="0" presId="urn:microsoft.com/office/officeart/2005/8/layout/arrow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3EBBABD-9262-45AF-9257-2554FAFE9F39}" type="doc">
      <dgm:prSet loTypeId="urn:microsoft.com/office/officeart/2008/layout/Hexagon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639961-1327-45A9-A134-6B0E8F381973}">
      <dgm:prSet phldrT="[Текст]" custT="1"/>
      <dgm:spPr/>
      <dgm:t>
        <a:bodyPr/>
        <a:lstStyle/>
        <a:p>
          <a:r>
            <a:rPr lang="ru-RU" sz="1400" b="1" dirty="0" smtClean="0"/>
            <a:t>Практикумы с экспертами республиканских комиссий </a:t>
          </a:r>
          <a:endParaRPr lang="ru-RU" sz="1400" dirty="0"/>
        </a:p>
      </dgm:t>
    </dgm:pt>
    <dgm:pt modelId="{2AD5B767-187A-4E0E-AE74-48457088A276}" type="parTrans" cxnId="{8EE76F52-89FD-4DDF-A1EA-E79A829C6B29}">
      <dgm:prSet/>
      <dgm:spPr/>
      <dgm:t>
        <a:bodyPr/>
        <a:lstStyle/>
        <a:p>
          <a:endParaRPr lang="ru-RU"/>
        </a:p>
      </dgm:t>
    </dgm:pt>
    <dgm:pt modelId="{7A19BF88-F80C-4F7B-915E-590502A1EDCF}" type="sibTrans" cxnId="{8EE76F52-89FD-4DDF-A1EA-E79A829C6B29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  <dgm:t>
        <a:bodyPr/>
        <a:lstStyle/>
        <a:p>
          <a:endParaRPr lang="ru-RU"/>
        </a:p>
      </dgm:t>
    </dgm:pt>
    <dgm:pt modelId="{EEACE169-A788-4E07-A256-E1830DECF114}">
      <dgm:prSet phldrT="[Текст]" custT="1"/>
      <dgm:spPr/>
      <dgm:t>
        <a:bodyPr/>
        <a:lstStyle/>
        <a:p>
          <a:r>
            <a:rPr lang="ru-RU" sz="1500" b="1" dirty="0" smtClean="0"/>
            <a:t>Обучающие</a:t>
          </a:r>
          <a:r>
            <a:rPr lang="ru-RU" sz="1500" b="1" baseline="0" dirty="0" smtClean="0"/>
            <a:t> семинары, пробные экзамены</a:t>
          </a:r>
          <a:endParaRPr lang="ru-RU" sz="1500" b="1" dirty="0"/>
        </a:p>
      </dgm:t>
    </dgm:pt>
    <dgm:pt modelId="{46997713-A379-4DA7-BA80-B31037536DEB}" type="parTrans" cxnId="{F8A17E45-6435-4999-863A-C00193EEF4E8}">
      <dgm:prSet/>
      <dgm:spPr/>
      <dgm:t>
        <a:bodyPr/>
        <a:lstStyle/>
        <a:p>
          <a:endParaRPr lang="ru-RU"/>
        </a:p>
      </dgm:t>
    </dgm:pt>
    <dgm:pt modelId="{745D7713-3836-4C78-A8EB-27B60514B100}" type="sibTrans" cxnId="{F8A17E45-6435-4999-863A-C00193EEF4E8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  <dgm:t>
        <a:bodyPr/>
        <a:lstStyle/>
        <a:p>
          <a:endParaRPr lang="ru-RU"/>
        </a:p>
      </dgm:t>
    </dgm:pt>
    <dgm:pt modelId="{A0252462-4161-49A3-9AA2-471D7E57DF16}">
      <dgm:prSet phldrT="[Текст]" custT="1"/>
      <dgm:spPr/>
      <dgm:t>
        <a:bodyPr/>
        <a:lstStyle/>
        <a:p>
          <a:r>
            <a:rPr lang="ru-RU" sz="1400" b="1" dirty="0" smtClean="0"/>
            <a:t>Диагностические тестирования</a:t>
          </a:r>
          <a:endParaRPr lang="ru-RU" sz="1400" dirty="0"/>
        </a:p>
      </dgm:t>
    </dgm:pt>
    <dgm:pt modelId="{AD67F6D1-ED22-4D1D-B971-33B77249B4BB}" type="parTrans" cxnId="{BA040A1D-3A61-452B-A4AA-7B1DA7148699}">
      <dgm:prSet/>
      <dgm:spPr/>
      <dgm:t>
        <a:bodyPr/>
        <a:lstStyle/>
        <a:p>
          <a:endParaRPr lang="ru-RU"/>
        </a:p>
      </dgm:t>
    </dgm:pt>
    <dgm:pt modelId="{75BBBC8A-3753-498A-8FDD-2230DB1D872F}" type="sibTrans" cxnId="{BA040A1D-3A61-452B-A4AA-7B1DA7148699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  <dgm:t>
        <a:bodyPr/>
        <a:lstStyle/>
        <a:p>
          <a:endParaRPr lang="ru-RU"/>
        </a:p>
      </dgm:t>
    </dgm:pt>
    <dgm:pt modelId="{837CB2D5-A5C5-4708-A717-5DD447CE9D7A}">
      <dgm:prSet/>
      <dgm:spPr/>
      <dgm:t>
        <a:bodyPr/>
        <a:lstStyle/>
        <a:p>
          <a:endParaRPr lang="ru-RU" dirty="0"/>
        </a:p>
      </dgm:t>
    </dgm:pt>
    <dgm:pt modelId="{40F5EADC-E596-4944-A543-DD0F6F6A1FCA}" type="parTrans" cxnId="{4AED6E79-2215-4837-9885-CD1F44CF395A}">
      <dgm:prSet/>
      <dgm:spPr/>
      <dgm:t>
        <a:bodyPr/>
        <a:lstStyle/>
        <a:p>
          <a:endParaRPr lang="ru-RU"/>
        </a:p>
      </dgm:t>
    </dgm:pt>
    <dgm:pt modelId="{9D3A352F-6158-46D0-957C-12133F492D33}" type="sibTrans" cxnId="{4AED6E79-2215-4837-9885-CD1F44CF395A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</dgm:spPr>
      <dgm:t>
        <a:bodyPr/>
        <a:lstStyle/>
        <a:p>
          <a:endParaRPr lang="ru-RU"/>
        </a:p>
      </dgm:t>
    </dgm:pt>
    <dgm:pt modelId="{D6B79792-40BA-4123-9545-9F98B61B8B02}">
      <dgm:prSet custT="1"/>
      <dgm:spPr>
        <a:solidFill>
          <a:srgbClr val="002060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600" b="1" dirty="0" smtClean="0"/>
            <a:t>Методическая служба района</a:t>
          </a:r>
          <a:endParaRPr lang="ru-RU" sz="1600" b="1" dirty="0"/>
        </a:p>
      </dgm:t>
    </dgm:pt>
    <dgm:pt modelId="{CD3B5574-76B1-46F3-B0F0-C428F4868844}" type="sibTrans" cxnId="{EC106029-D885-4194-87DF-8705CF15D504}">
      <dgm:prSet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  <dgm:t>
        <a:bodyPr/>
        <a:lstStyle/>
        <a:p>
          <a:endParaRPr lang="ru-RU"/>
        </a:p>
      </dgm:t>
    </dgm:pt>
    <dgm:pt modelId="{B41B8DFB-C37B-486C-8463-6C0507D1E858}" type="parTrans" cxnId="{EC106029-D885-4194-87DF-8705CF15D504}">
      <dgm:prSet/>
      <dgm:spPr/>
      <dgm:t>
        <a:bodyPr/>
        <a:lstStyle/>
        <a:p>
          <a:endParaRPr lang="ru-RU"/>
        </a:p>
      </dgm:t>
    </dgm:pt>
    <dgm:pt modelId="{0EB0A019-33CD-4528-A39B-7D159C1D4712}" type="pres">
      <dgm:prSet presAssocID="{83EBBABD-9262-45AF-9257-2554FAFE9F39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ru-RU"/>
        </a:p>
      </dgm:t>
    </dgm:pt>
    <dgm:pt modelId="{8904E63F-BF6E-44B3-8CCC-5662EE4B56C6}" type="pres">
      <dgm:prSet presAssocID="{BD639961-1327-45A9-A134-6B0E8F381973}" presName="text1" presStyleCnt="0"/>
      <dgm:spPr/>
    </dgm:pt>
    <dgm:pt modelId="{179F1E03-E059-4F59-A237-978E9F2A3967}" type="pres">
      <dgm:prSet presAssocID="{BD639961-1327-45A9-A134-6B0E8F381973}" presName="textRepeatNode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D4B6E8-3F91-4C75-A4BD-A2E4FFDF80C7}" type="pres">
      <dgm:prSet presAssocID="{BD639961-1327-45A9-A134-6B0E8F381973}" presName="textaccent1" presStyleCnt="0"/>
      <dgm:spPr/>
    </dgm:pt>
    <dgm:pt modelId="{CBCAAFEE-55E0-443F-9892-DBFA34FDE0A9}" type="pres">
      <dgm:prSet presAssocID="{BD639961-1327-45A9-A134-6B0E8F381973}" presName="accentRepeatNode" presStyleLbl="solidAlignAcc1" presStyleIdx="0" presStyleCnt="10"/>
      <dgm:spPr/>
    </dgm:pt>
    <dgm:pt modelId="{5232439E-6CE8-4CF3-BA32-D6E9AC81A76C}" type="pres">
      <dgm:prSet presAssocID="{7A19BF88-F80C-4F7B-915E-590502A1EDCF}" presName="image1" presStyleCnt="0"/>
      <dgm:spPr/>
    </dgm:pt>
    <dgm:pt modelId="{93D79FB4-4C5B-4A9A-BE2E-2DA648DE54E8}" type="pres">
      <dgm:prSet presAssocID="{7A19BF88-F80C-4F7B-915E-590502A1EDCF}" presName="imageRepeatNode" presStyleLbl="alignAcc1" presStyleIdx="0" presStyleCnt="5" custScaleX="92647" custScaleY="91260" custLinFactNeighborX="-6749" custLinFactNeighborY="-6324"/>
      <dgm:spPr/>
      <dgm:t>
        <a:bodyPr/>
        <a:lstStyle/>
        <a:p>
          <a:endParaRPr lang="ru-RU"/>
        </a:p>
      </dgm:t>
    </dgm:pt>
    <dgm:pt modelId="{C4F96C89-99A9-43A5-8F0D-A5EE61E3F361}" type="pres">
      <dgm:prSet presAssocID="{7A19BF88-F80C-4F7B-915E-590502A1EDCF}" presName="imageaccent1" presStyleCnt="0"/>
      <dgm:spPr/>
    </dgm:pt>
    <dgm:pt modelId="{AD8C8DE2-94FD-4C75-8AAF-EB9575CED3DA}" type="pres">
      <dgm:prSet presAssocID="{7A19BF88-F80C-4F7B-915E-590502A1EDCF}" presName="accentRepeatNode" presStyleLbl="solidAlignAcc1" presStyleIdx="1" presStyleCnt="10"/>
      <dgm:spPr/>
    </dgm:pt>
    <dgm:pt modelId="{43F06DD9-32D7-4AC7-AEE4-18FDAD187090}" type="pres">
      <dgm:prSet presAssocID="{EEACE169-A788-4E07-A256-E1830DECF114}" presName="text2" presStyleCnt="0"/>
      <dgm:spPr/>
    </dgm:pt>
    <dgm:pt modelId="{A4C7E490-DA8C-4EAA-AAD8-2DB520D7FC74}" type="pres">
      <dgm:prSet presAssocID="{EEACE169-A788-4E07-A256-E1830DECF114}" presName="textRepeatNode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D9BCC4-5AC0-4A4C-B740-CE4D15EEA0CD}" type="pres">
      <dgm:prSet presAssocID="{EEACE169-A788-4E07-A256-E1830DECF114}" presName="textaccent2" presStyleCnt="0"/>
      <dgm:spPr/>
    </dgm:pt>
    <dgm:pt modelId="{9A90C248-1D37-4A27-84E1-52F38334B7CF}" type="pres">
      <dgm:prSet presAssocID="{EEACE169-A788-4E07-A256-E1830DECF114}" presName="accentRepeatNode" presStyleLbl="solidAlignAcc1" presStyleIdx="2" presStyleCnt="10"/>
      <dgm:spPr/>
    </dgm:pt>
    <dgm:pt modelId="{35E586DC-3250-4CCC-A104-5A5C4F56AF85}" type="pres">
      <dgm:prSet presAssocID="{745D7713-3836-4C78-A8EB-27B60514B100}" presName="image2" presStyleCnt="0"/>
      <dgm:spPr/>
    </dgm:pt>
    <dgm:pt modelId="{DEF8D63E-DC90-4C0A-BE65-4EF486CD5A15}" type="pres">
      <dgm:prSet presAssocID="{745D7713-3836-4C78-A8EB-27B60514B100}" presName="imageRepeatNode" presStyleLbl="alignAcc1" presStyleIdx="1" presStyleCnt="5"/>
      <dgm:spPr/>
      <dgm:t>
        <a:bodyPr/>
        <a:lstStyle/>
        <a:p>
          <a:endParaRPr lang="ru-RU"/>
        </a:p>
      </dgm:t>
    </dgm:pt>
    <dgm:pt modelId="{A21EE290-211E-420C-A6DE-C65CC6ADE3FA}" type="pres">
      <dgm:prSet presAssocID="{745D7713-3836-4C78-A8EB-27B60514B100}" presName="imageaccent2" presStyleCnt="0"/>
      <dgm:spPr/>
    </dgm:pt>
    <dgm:pt modelId="{7F7B845C-62D1-4DA0-BBDC-E30D593F2116}" type="pres">
      <dgm:prSet presAssocID="{745D7713-3836-4C78-A8EB-27B60514B100}" presName="accentRepeatNode" presStyleLbl="solidAlignAcc1" presStyleIdx="3" presStyleCnt="10"/>
      <dgm:spPr/>
    </dgm:pt>
    <dgm:pt modelId="{124D57C6-D2E2-4A02-B638-AAF3E0E2F0A8}" type="pres">
      <dgm:prSet presAssocID="{837CB2D5-A5C5-4708-A717-5DD447CE9D7A}" presName="text3" presStyleCnt="0"/>
      <dgm:spPr/>
    </dgm:pt>
    <dgm:pt modelId="{42AB352E-76AC-4A74-A660-C6A7C667F9CB}" type="pres">
      <dgm:prSet presAssocID="{837CB2D5-A5C5-4708-A717-5DD447CE9D7A}" presName="textRepeatNode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BC28A-4598-4D99-A057-F4B7F2809DC1}" type="pres">
      <dgm:prSet presAssocID="{837CB2D5-A5C5-4708-A717-5DD447CE9D7A}" presName="textaccent3" presStyleCnt="0"/>
      <dgm:spPr/>
    </dgm:pt>
    <dgm:pt modelId="{99A78CCB-8295-47FC-9261-9FB8FECB5E3F}" type="pres">
      <dgm:prSet presAssocID="{837CB2D5-A5C5-4708-A717-5DD447CE9D7A}" presName="accentRepeatNode" presStyleLbl="solidAlignAcc1" presStyleIdx="4" presStyleCnt="10"/>
      <dgm:spPr/>
    </dgm:pt>
    <dgm:pt modelId="{AD5152A0-8E02-4BF4-952E-0ACE2E5422D1}" type="pres">
      <dgm:prSet presAssocID="{9D3A352F-6158-46D0-957C-12133F492D33}" presName="image3" presStyleCnt="0"/>
      <dgm:spPr/>
    </dgm:pt>
    <dgm:pt modelId="{09648BC4-1D1E-4887-A404-5F05326AB7DF}" type="pres">
      <dgm:prSet presAssocID="{9D3A352F-6158-46D0-957C-12133F492D33}" presName="imageRepeatNode" presStyleLbl="alignAcc1" presStyleIdx="2" presStyleCnt="5" custLinFactNeighborX="86738" custLinFactNeighborY="61488"/>
      <dgm:spPr/>
      <dgm:t>
        <a:bodyPr/>
        <a:lstStyle/>
        <a:p>
          <a:endParaRPr lang="ru-RU"/>
        </a:p>
      </dgm:t>
    </dgm:pt>
    <dgm:pt modelId="{E2EE55E4-3F10-4E77-A41D-D82FFCF0639F}" type="pres">
      <dgm:prSet presAssocID="{9D3A352F-6158-46D0-957C-12133F492D33}" presName="imageaccent3" presStyleCnt="0"/>
      <dgm:spPr/>
    </dgm:pt>
    <dgm:pt modelId="{2B9FE2D5-B460-4328-A833-6823092EFEA8}" type="pres">
      <dgm:prSet presAssocID="{9D3A352F-6158-46D0-957C-12133F492D33}" presName="accentRepeatNode" presStyleLbl="solidAlignAcc1" presStyleIdx="5" presStyleCnt="10"/>
      <dgm:spPr/>
    </dgm:pt>
    <dgm:pt modelId="{C27358EC-C4C0-4D61-9652-42FEF0BF9863}" type="pres">
      <dgm:prSet presAssocID="{D6B79792-40BA-4123-9545-9F98B61B8B02}" presName="text4" presStyleCnt="0"/>
      <dgm:spPr/>
    </dgm:pt>
    <dgm:pt modelId="{F2E164EF-1489-4CF9-9975-EA7D758DD011}" type="pres">
      <dgm:prSet presAssocID="{D6B79792-40BA-4123-9545-9F98B61B8B02}" presName="textRepeatNode" presStyleLbl="alignNode1" presStyleIdx="3" presStyleCnt="5" custScaleX="120857" custLinFactX="-100000" custLinFactNeighborX="-154094" custLinFactNeighborY="-670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76AF5D-E0E0-42A8-A8EA-77E62B3B01E3}" type="pres">
      <dgm:prSet presAssocID="{D6B79792-40BA-4123-9545-9F98B61B8B02}" presName="textaccent4" presStyleCnt="0"/>
      <dgm:spPr/>
    </dgm:pt>
    <dgm:pt modelId="{D3F1D740-B41D-4C6C-903D-ABBA98299A0C}" type="pres">
      <dgm:prSet presAssocID="{D6B79792-40BA-4123-9545-9F98B61B8B02}" presName="accentRepeatNode" presStyleLbl="solidAlignAcc1" presStyleIdx="6" presStyleCnt="10"/>
      <dgm:spPr/>
    </dgm:pt>
    <dgm:pt modelId="{73408B15-6408-489E-9A70-B4C7C285195A}" type="pres">
      <dgm:prSet presAssocID="{CD3B5574-76B1-46F3-B0F0-C428F4868844}" presName="image4" presStyleCnt="0"/>
      <dgm:spPr/>
    </dgm:pt>
    <dgm:pt modelId="{52FE74D8-2FA3-4436-8185-87E6306F8A74}" type="pres">
      <dgm:prSet presAssocID="{CD3B5574-76B1-46F3-B0F0-C428F4868844}" presName="imageRepeatNode" presStyleLbl="alignAcc1" presStyleIdx="3" presStyleCnt="5"/>
      <dgm:spPr/>
      <dgm:t>
        <a:bodyPr/>
        <a:lstStyle/>
        <a:p>
          <a:endParaRPr lang="ru-RU"/>
        </a:p>
      </dgm:t>
    </dgm:pt>
    <dgm:pt modelId="{09E5F951-77CE-4DB3-9F97-D5B2BA8F9E00}" type="pres">
      <dgm:prSet presAssocID="{CD3B5574-76B1-46F3-B0F0-C428F4868844}" presName="imageaccent4" presStyleCnt="0"/>
      <dgm:spPr/>
    </dgm:pt>
    <dgm:pt modelId="{3F0B1A18-B330-44AC-9FEA-14526B5103B7}" type="pres">
      <dgm:prSet presAssocID="{CD3B5574-76B1-46F3-B0F0-C428F4868844}" presName="accentRepeatNode" presStyleLbl="solidAlignAcc1" presStyleIdx="7" presStyleCnt="10"/>
      <dgm:spPr/>
    </dgm:pt>
    <dgm:pt modelId="{0D25D734-60B3-4567-9E53-DF79F1E82436}" type="pres">
      <dgm:prSet presAssocID="{A0252462-4161-49A3-9AA2-471D7E57DF16}" presName="text5" presStyleCnt="0"/>
      <dgm:spPr/>
    </dgm:pt>
    <dgm:pt modelId="{AC23EFDF-6B70-4C90-B97E-423FE544C5E5}" type="pres">
      <dgm:prSet presAssocID="{A0252462-4161-49A3-9AA2-471D7E57DF16}" presName="textRepeatNode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2030E1-C74A-40BE-B2A1-2C2B11B0DB47}" type="pres">
      <dgm:prSet presAssocID="{A0252462-4161-49A3-9AA2-471D7E57DF16}" presName="textaccent5" presStyleCnt="0"/>
      <dgm:spPr/>
    </dgm:pt>
    <dgm:pt modelId="{89A65C12-B273-4857-83C7-8964CCC98043}" type="pres">
      <dgm:prSet presAssocID="{A0252462-4161-49A3-9AA2-471D7E57DF16}" presName="accentRepeatNode" presStyleLbl="solidAlignAcc1" presStyleIdx="8" presStyleCnt="10"/>
      <dgm:spPr/>
    </dgm:pt>
    <dgm:pt modelId="{2D874F1D-0554-4620-8191-C4A5BB4E8089}" type="pres">
      <dgm:prSet presAssocID="{75BBBC8A-3753-498A-8FDD-2230DB1D872F}" presName="image5" presStyleCnt="0"/>
      <dgm:spPr/>
    </dgm:pt>
    <dgm:pt modelId="{7538552C-AFF7-494C-9664-6E0C9FDB1898}" type="pres">
      <dgm:prSet presAssocID="{75BBBC8A-3753-498A-8FDD-2230DB1D872F}" presName="imageRepeatNode" presStyleLbl="alignAcc1" presStyleIdx="4" presStyleCnt="5"/>
      <dgm:spPr/>
      <dgm:t>
        <a:bodyPr/>
        <a:lstStyle/>
        <a:p>
          <a:endParaRPr lang="ru-RU"/>
        </a:p>
      </dgm:t>
    </dgm:pt>
    <dgm:pt modelId="{CD7D20F6-892A-454A-8EFF-B394F30422F1}" type="pres">
      <dgm:prSet presAssocID="{75BBBC8A-3753-498A-8FDD-2230DB1D872F}" presName="imageaccent5" presStyleCnt="0"/>
      <dgm:spPr/>
    </dgm:pt>
    <dgm:pt modelId="{6DF2FE4B-0236-4A81-A6CE-CC978BF25D95}" type="pres">
      <dgm:prSet presAssocID="{75BBBC8A-3753-498A-8FDD-2230DB1D872F}" presName="accentRepeatNode" presStyleLbl="solidAlignAcc1" presStyleIdx="9" presStyleCnt="10"/>
      <dgm:spPr/>
    </dgm:pt>
  </dgm:ptLst>
  <dgm:cxnLst>
    <dgm:cxn modelId="{BA040A1D-3A61-452B-A4AA-7B1DA7148699}" srcId="{83EBBABD-9262-45AF-9257-2554FAFE9F39}" destId="{A0252462-4161-49A3-9AA2-471D7E57DF16}" srcOrd="4" destOrd="0" parTransId="{AD67F6D1-ED22-4D1D-B971-33B77249B4BB}" sibTransId="{75BBBC8A-3753-498A-8FDD-2230DB1D872F}"/>
    <dgm:cxn modelId="{8EE76F52-89FD-4DDF-A1EA-E79A829C6B29}" srcId="{83EBBABD-9262-45AF-9257-2554FAFE9F39}" destId="{BD639961-1327-45A9-A134-6B0E8F381973}" srcOrd="0" destOrd="0" parTransId="{2AD5B767-187A-4E0E-AE74-48457088A276}" sibTransId="{7A19BF88-F80C-4F7B-915E-590502A1EDCF}"/>
    <dgm:cxn modelId="{E7658046-4C5D-4432-92EC-A5383FEAF491}" type="presOf" srcId="{EEACE169-A788-4E07-A256-E1830DECF114}" destId="{A4C7E490-DA8C-4EAA-AAD8-2DB520D7FC74}" srcOrd="0" destOrd="0" presId="urn:microsoft.com/office/officeart/2008/layout/HexagonCluster"/>
    <dgm:cxn modelId="{6EF5F2A7-2D1D-4E2D-8381-71D91B0E7BD7}" type="presOf" srcId="{7A19BF88-F80C-4F7B-915E-590502A1EDCF}" destId="{93D79FB4-4C5B-4A9A-BE2E-2DA648DE54E8}" srcOrd="0" destOrd="0" presId="urn:microsoft.com/office/officeart/2008/layout/HexagonCluster"/>
    <dgm:cxn modelId="{B78338DA-FA23-44BD-9AB1-28F9F53060D8}" type="presOf" srcId="{837CB2D5-A5C5-4708-A717-5DD447CE9D7A}" destId="{42AB352E-76AC-4A74-A660-C6A7C667F9CB}" srcOrd="0" destOrd="0" presId="urn:microsoft.com/office/officeart/2008/layout/HexagonCluster"/>
    <dgm:cxn modelId="{0A4991DC-BD70-4B57-979B-AD9C152053BB}" type="presOf" srcId="{9D3A352F-6158-46D0-957C-12133F492D33}" destId="{09648BC4-1D1E-4887-A404-5F05326AB7DF}" srcOrd="0" destOrd="0" presId="urn:microsoft.com/office/officeart/2008/layout/HexagonCluster"/>
    <dgm:cxn modelId="{976C2F7F-3349-4EC1-9E96-D376B66BC477}" type="presOf" srcId="{A0252462-4161-49A3-9AA2-471D7E57DF16}" destId="{AC23EFDF-6B70-4C90-B97E-423FE544C5E5}" srcOrd="0" destOrd="0" presId="urn:microsoft.com/office/officeart/2008/layout/HexagonCluster"/>
    <dgm:cxn modelId="{74D35093-C90A-48AD-9B8D-5A4D092B413A}" type="presOf" srcId="{75BBBC8A-3753-498A-8FDD-2230DB1D872F}" destId="{7538552C-AFF7-494C-9664-6E0C9FDB1898}" srcOrd="0" destOrd="0" presId="urn:microsoft.com/office/officeart/2008/layout/HexagonCluster"/>
    <dgm:cxn modelId="{4925D6F8-B3C0-4EFB-8AB5-85A6810FCDD6}" type="presOf" srcId="{83EBBABD-9262-45AF-9257-2554FAFE9F39}" destId="{0EB0A019-33CD-4528-A39B-7D159C1D4712}" srcOrd="0" destOrd="0" presId="urn:microsoft.com/office/officeart/2008/layout/HexagonCluster"/>
    <dgm:cxn modelId="{3D577999-0205-4382-8AD1-5EB67BFC9F0C}" type="presOf" srcId="{745D7713-3836-4C78-A8EB-27B60514B100}" destId="{DEF8D63E-DC90-4C0A-BE65-4EF486CD5A15}" srcOrd="0" destOrd="0" presId="urn:microsoft.com/office/officeart/2008/layout/HexagonCluster"/>
    <dgm:cxn modelId="{A2865FB8-437E-42E9-9E59-50DE5D861509}" type="presOf" srcId="{D6B79792-40BA-4123-9545-9F98B61B8B02}" destId="{F2E164EF-1489-4CF9-9975-EA7D758DD011}" srcOrd="0" destOrd="0" presId="urn:microsoft.com/office/officeart/2008/layout/HexagonCluster"/>
    <dgm:cxn modelId="{599200C1-AFAB-4BD6-826D-AD7A5CC99260}" type="presOf" srcId="{BD639961-1327-45A9-A134-6B0E8F381973}" destId="{179F1E03-E059-4F59-A237-978E9F2A3967}" srcOrd="0" destOrd="0" presId="urn:microsoft.com/office/officeart/2008/layout/HexagonCluster"/>
    <dgm:cxn modelId="{4AED6E79-2215-4837-9885-CD1F44CF395A}" srcId="{83EBBABD-9262-45AF-9257-2554FAFE9F39}" destId="{837CB2D5-A5C5-4708-A717-5DD447CE9D7A}" srcOrd="2" destOrd="0" parTransId="{40F5EADC-E596-4944-A543-DD0F6F6A1FCA}" sibTransId="{9D3A352F-6158-46D0-957C-12133F492D33}"/>
    <dgm:cxn modelId="{EC106029-D885-4194-87DF-8705CF15D504}" srcId="{83EBBABD-9262-45AF-9257-2554FAFE9F39}" destId="{D6B79792-40BA-4123-9545-9F98B61B8B02}" srcOrd="3" destOrd="0" parTransId="{B41B8DFB-C37B-486C-8463-6C0507D1E858}" sibTransId="{CD3B5574-76B1-46F3-B0F0-C428F4868844}"/>
    <dgm:cxn modelId="{F8A17E45-6435-4999-863A-C00193EEF4E8}" srcId="{83EBBABD-9262-45AF-9257-2554FAFE9F39}" destId="{EEACE169-A788-4E07-A256-E1830DECF114}" srcOrd="1" destOrd="0" parTransId="{46997713-A379-4DA7-BA80-B31037536DEB}" sibTransId="{745D7713-3836-4C78-A8EB-27B60514B100}"/>
    <dgm:cxn modelId="{000B092B-946E-4E41-939D-473711ABB2CC}" type="presOf" srcId="{CD3B5574-76B1-46F3-B0F0-C428F4868844}" destId="{52FE74D8-2FA3-4436-8185-87E6306F8A74}" srcOrd="0" destOrd="0" presId="urn:microsoft.com/office/officeart/2008/layout/HexagonCluster"/>
    <dgm:cxn modelId="{8ABCD6BE-FC0E-44CB-83B0-19EBFC2030D9}" type="presParOf" srcId="{0EB0A019-33CD-4528-A39B-7D159C1D4712}" destId="{8904E63F-BF6E-44B3-8CCC-5662EE4B56C6}" srcOrd="0" destOrd="0" presId="urn:microsoft.com/office/officeart/2008/layout/HexagonCluster"/>
    <dgm:cxn modelId="{970448F7-D490-4272-A983-91DC519411AB}" type="presParOf" srcId="{8904E63F-BF6E-44B3-8CCC-5662EE4B56C6}" destId="{179F1E03-E059-4F59-A237-978E9F2A3967}" srcOrd="0" destOrd="0" presId="urn:microsoft.com/office/officeart/2008/layout/HexagonCluster"/>
    <dgm:cxn modelId="{C3CA5E3D-0E26-4010-9BB3-1E790F43DB5B}" type="presParOf" srcId="{0EB0A019-33CD-4528-A39B-7D159C1D4712}" destId="{52D4B6E8-3F91-4C75-A4BD-A2E4FFDF80C7}" srcOrd="1" destOrd="0" presId="urn:microsoft.com/office/officeart/2008/layout/HexagonCluster"/>
    <dgm:cxn modelId="{690328F1-25A2-427E-9EEE-B687C0B0A323}" type="presParOf" srcId="{52D4B6E8-3F91-4C75-A4BD-A2E4FFDF80C7}" destId="{CBCAAFEE-55E0-443F-9892-DBFA34FDE0A9}" srcOrd="0" destOrd="0" presId="urn:microsoft.com/office/officeart/2008/layout/HexagonCluster"/>
    <dgm:cxn modelId="{B4E8B69A-E49E-448D-86A1-2A1085DC1872}" type="presParOf" srcId="{0EB0A019-33CD-4528-A39B-7D159C1D4712}" destId="{5232439E-6CE8-4CF3-BA32-D6E9AC81A76C}" srcOrd="2" destOrd="0" presId="urn:microsoft.com/office/officeart/2008/layout/HexagonCluster"/>
    <dgm:cxn modelId="{DC087CD0-5720-4539-AAB7-ECA513D3EA17}" type="presParOf" srcId="{5232439E-6CE8-4CF3-BA32-D6E9AC81A76C}" destId="{93D79FB4-4C5B-4A9A-BE2E-2DA648DE54E8}" srcOrd="0" destOrd="0" presId="urn:microsoft.com/office/officeart/2008/layout/HexagonCluster"/>
    <dgm:cxn modelId="{24C9BF7D-C2B7-4F23-89B2-3350A1038A48}" type="presParOf" srcId="{0EB0A019-33CD-4528-A39B-7D159C1D4712}" destId="{C4F96C89-99A9-43A5-8F0D-A5EE61E3F361}" srcOrd="3" destOrd="0" presId="urn:microsoft.com/office/officeart/2008/layout/HexagonCluster"/>
    <dgm:cxn modelId="{A2E2CCEB-EE12-4B9C-8818-B999FD48D15B}" type="presParOf" srcId="{C4F96C89-99A9-43A5-8F0D-A5EE61E3F361}" destId="{AD8C8DE2-94FD-4C75-8AAF-EB9575CED3DA}" srcOrd="0" destOrd="0" presId="urn:microsoft.com/office/officeart/2008/layout/HexagonCluster"/>
    <dgm:cxn modelId="{517B4BC9-1DDD-416B-95CF-D7C54C24E12B}" type="presParOf" srcId="{0EB0A019-33CD-4528-A39B-7D159C1D4712}" destId="{43F06DD9-32D7-4AC7-AEE4-18FDAD187090}" srcOrd="4" destOrd="0" presId="urn:microsoft.com/office/officeart/2008/layout/HexagonCluster"/>
    <dgm:cxn modelId="{9449DEC5-78BA-411B-A0F5-EE67652C27C0}" type="presParOf" srcId="{43F06DD9-32D7-4AC7-AEE4-18FDAD187090}" destId="{A4C7E490-DA8C-4EAA-AAD8-2DB520D7FC74}" srcOrd="0" destOrd="0" presId="urn:microsoft.com/office/officeart/2008/layout/HexagonCluster"/>
    <dgm:cxn modelId="{BCBF44D5-F955-4F46-8BD7-0449FF052340}" type="presParOf" srcId="{0EB0A019-33CD-4528-A39B-7D159C1D4712}" destId="{E7D9BCC4-5AC0-4A4C-B740-CE4D15EEA0CD}" srcOrd="5" destOrd="0" presId="urn:microsoft.com/office/officeart/2008/layout/HexagonCluster"/>
    <dgm:cxn modelId="{61E18E6A-7405-49B7-AFF1-0B09AB059DDE}" type="presParOf" srcId="{E7D9BCC4-5AC0-4A4C-B740-CE4D15EEA0CD}" destId="{9A90C248-1D37-4A27-84E1-52F38334B7CF}" srcOrd="0" destOrd="0" presId="urn:microsoft.com/office/officeart/2008/layout/HexagonCluster"/>
    <dgm:cxn modelId="{408075BB-2E3C-4FDD-AACA-1822C9B6FE4C}" type="presParOf" srcId="{0EB0A019-33CD-4528-A39B-7D159C1D4712}" destId="{35E586DC-3250-4CCC-A104-5A5C4F56AF85}" srcOrd="6" destOrd="0" presId="urn:microsoft.com/office/officeart/2008/layout/HexagonCluster"/>
    <dgm:cxn modelId="{F167D29B-8882-4729-8EF6-6475527BB463}" type="presParOf" srcId="{35E586DC-3250-4CCC-A104-5A5C4F56AF85}" destId="{DEF8D63E-DC90-4C0A-BE65-4EF486CD5A15}" srcOrd="0" destOrd="0" presId="urn:microsoft.com/office/officeart/2008/layout/HexagonCluster"/>
    <dgm:cxn modelId="{D4A45355-2E9E-4DB1-8D40-77AEF7BD8B8A}" type="presParOf" srcId="{0EB0A019-33CD-4528-A39B-7D159C1D4712}" destId="{A21EE290-211E-420C-A6DE-C65CC6ADE3FA}" srcOrd="7" destOrd="0" presId="urn:microsoft.com/office/officeart/2008/layout/HexagonCluster"/>
    <dgm:cxn modelId="{CC840399-1C47-4BE6-BE63-426B4915BD39}" type="presParOf" srcId="{A21EE290-211E-420C-A6DE-C65CC6ADE3FA}" destId="{7F7B845C-62D1-4DA0-BBDC-E30D593F2116}" srcOrd="0" destOrd="0" presId="urn:microsoft.com/office/officeart/2008/layout/HexagonCluster"/>
    <dgm:cxn modelId="{56F82396-8310-4A59-B685-3A43918ADBE2}" type="presParOf" srcId="{0EB0A019-33CD-4528-A39B-7D159C1D4712}" destId="{124D57C6-D2E2-4A02-B638-AAF3E0E2F0A8}" srcOrd="8" destOrd="0" presId="urn:microsoft.com/office/officeart/2008/layout/HexagonCluster"/>
    <dgm:cxn modelId="{7C641152-A816-4AB7-895B-4024A9C47C1D}" type="presParOf" srcId="{124D57C6-D2E2-4A02-B638-AAF3E0E2F0A8}" destId="{42AB352E-76AC-4A74-A660-C6A7C667F9CB}" srcOrd="0" destOrd="0" presId="urn:microsoft.com/office/officeart/2008/layout/HexagonCluster"/>
    <dgm:cxn modelId="{45E9BD49-4B2B-447A-8B59-FB32B0A70575}" type="presParOf" srcId="{0EB0A019-33CD-4528-A39B-7D159C1D4712}" destId="{56ABC28A-4598-4D99-A057-F4B7F2809DC1}" srcOrd="9" destOrd="0" presId="urn:microsoft.com/office/officeart/2008/layout/HexagonCluster"/>
    <dgm:cxn modelId="{4F59851A-96B6-4F9D-8556-4BE31E78BBBA}" type="presParOf" srcId="{56ABC28A-4598-4D99-A057-F4B7F2809DC1}" destId="{99A78CCB-8295-47FC-9261-9FB8FECB5E3F}" srcOrd="0" destOrd="0" presId="urn:microsoft.com/office/officeart/2008/layout/HexagonCluster"/>
    <dgm:cxn modelId="{8FEC3B9F-C98E-4947-8ADE-F5B8E71F8353}" type="presParOf" srcId="{0EB0A019-33CD-4528-A39B-7D159C1D4712}" destId="{AD5152A0-8E02-4BF4-952E-0ACE2E5422D1}" srcOrd="10" destOrd="0" presId="urn:microsoft.com/office/officeart/2008/layout/HexagonCluster"/>
    <dgm:cxn modelId="{251FC7F8-CF30-46AC-A810-7F6F6709395A}" type="presParOf" srcId="{AD5152A0-8E02-4BF4-952E-0ACE2E5422D1}" destId="{09648BC4-1D1E-4887-A404-5F05326AB7DF}" srcOrd="0" destOrd="0" presId="urn:microsoft.com/office/officeart/2008/layout/HexagonCluster"/>
    <dgm:cxn modelId="{0047962A-3A02-4BFF-920E-67278B48AD69}" type="presParOf" srcId="{0EB0A019-33CD-4528-A39B-7D159C1D4712}" destId="{E2EE55E4-3F10-4E77-A41D-D82FFCF0639F}" srcOrd="11" destOrd="0" presId="urn:microsoft.com/office/officeart/2008/layout/HexagonCluster"/>
    <dgm:cxn modelId="{508C3A12-FB17-4DB7-8113-E27FB3E80F2C}" type="presParOf" srcId="{E2EE55E4-3F10-4E77-A41D-D82FFCF0639F}" destId="{2B9FE2D5-B460-4328-A833-6823092EFEA8}" srcOrd="0" destOrd="0" presId="urn:microsoft.com/office/officeart/2008/layout/HexagonCluster"/>
    <dgm:cxn modelId="{6EC1B663-4478-4FB3-B970-01F45FBB0002}" type="presParOf" srcId="{0EB0A019-33CD-4528-A39B-7D159C1D4712}" destId="{C27358EC-C4C0-4D61-9652-42FEF0BF9863}" srcOrd="12" destOrd="0" presId="urn:microsoft.com/office/officeart/2008/layout/HexagonCluster"/>
    <dgm:cxn modelId="{1C43760C-8776-418D-8F00-90CBC90AD51D}" type="presParOf" srcId="{C27358EC-C4C0-4D61-9652-42FEF0BF9863}" destId="{F2E164EF-1489-4CF9-9975-EA7D758DD011}" srcOrd="0" destOrd="0" presId="urn:microsoft.com/office/officeart/2008/layout/HexagonCluster"/>
    <dgm:cxn modelId="{E30A8B1D-41B9-42FD-84FC-3AD80A11218F}" type="presParOf" srcId="{0EB0A019-33CD-4528-A39B-7D159C1D4712}" destId="{D876AF5D-E0E0-42A8-A8EA-77E62B3B01E3}" srcOrd="13" destOrd="0" presId="urn:microsoft.com/office/officeart/2008/layout/HexagonCluster"/>
    <dgm:cxn modelId="{423AAB3B-2338-4630-BB40-78944EFDA8DE}" type="presParOf" srcId="{D876AF5D-E0E0-42A8-A8EA-77E62B3B01E3}" destId="{D3F1D740-B41D-4C6C-903D-ABBA98299A0C}" srcOrd="0" destOrd="0" presId="urn:microsoft.com/office/officeart/2008/layout/HexagonCluster"/>
    <dgm:cxn modelId="{61ED6325-C9E1-4326-AC96-2E4ACB9D7B6A}" type="presParOf" srcId="{0EB0A019-33CD-4528-A39B-7D159C1D4712}" destId="{73408B15-6408-489E-9A70-B4C7C285195A}" srcOrd="14" destOrd="0" presId="urn:microsoft.com/office/officeart/2008/layout/HexagonCluster"/>
    <dgm:cxn modelId="{E8D43DB0-6967-4F86-BDCD-D95DBD0D03B0}" type="presParOf" srcId="{73408B15-6408-489E-9A70-B4C7C285195A}" destId="{52FE74D8-2FA3-4436-8185-87E6306F8A74}" srcOrd="0" destOrd="0" presId="urn:microsoft.com/office/officeart/2008/layout/HexagonCluster"/>
    <dgm:cxn modelId="{5D05E0EF-5DB4-4718-BA77-1FF88E7D5356}" type="presParOf" srcId="{0EB0A019-33CD-4528-A39B-7D159C1D4712}" destId="{09E5F951-77CE-4DB3-9F97-D5B2BA8F9E00}" srcOrd="15" destOrd="0" presId="urn:microsoft.com/office/officeart/2008/layout/HexagonCluster"/>
    <dgm:cxn modelId="{2A8A398A-721E-4B97-AACA-66C0ADE1F214}" type="presParOf" srcId="{09E5F951-77CE-4DB3-9F97-D5B2BA8F9E00}" destId="{3F0B1A18-B330-44AC-9FEA-14526B5103B7}" srcOrd="0" destOrd="0" presId="urn:microsoft.com/office/officeart/2008/layout/HexagonCluster"/>
    <dgm:cxn modelId="{F61D576C-1BA9-47A3-89D3-0B1B6CB43845}" type="presParOf" srcId="{0EB0A019-33CD-4528-A39B-7D159C1D4712}" destId="{0D25D734-60B3-4567-9E53-DF79F1E82436}" srcOrd="16" destOrd="0" presId="urn:microsoft.com/office/officeart/2008/layout/HexagonCluster"/>
    <dgm:cxn modelId="{813A1CA3-EEF2-4D34-BC1E-B7F84EE47DB3}" type="presParOf" srcId="{0D25D734-60B3-4567-9E53-DF79F1E82436}" destId="{AC23EFDF-6B70-4C90-B97E-423FE544C5E5}" srcOrd="0" destOrd="0" presId="urn:microsoft.com/office/officeart/2008/layout/HexagonCluster"/>
    <dgm:cxn modelId="{9FCA4012-A030-4D30-A8E4-AFFCA1BE0567}" type="presParOf" srcId="{0EB0A019-33CD-4528-A39B-7D159C1D4712}" destId="{7D2030E1-C74A-40BE-B2A1-2C2B11B0DB47}" srcOrd="17" destOrd="0" presId="urn:microsoft.com/office/officeart/2008/layout/HexagonCluster"/>
    <dgm:cxn modelId="{E08B26F2-1057-4677-9AC1-7BC049B87A4C}" type="presParOf" srcId="{7D2030E1-C74A-40BE-B2A1-2C2B11B0DB47}" destId="{89A65C12-B273-4857-83C7-8964CCC98043}" srcOrd="0" destOrd="0" presId="urn:microsoft.com/office/officeart/2008/layout/HexagonCluster"/>
    <dgm:cxn modelId="{B77F1EB5-53D0-4527-8275-5BC809C1C2A1}" type="presParOf" srcId="{0EB0A019-33CD-4528-A39B-7D159C1D4712}" destId="{2D874F1D-0554-4620-8191-C4A5BB4E8089}" srcOrd="18" destOrd="0" presId="urn:microsoft.com/office/officeart/2008/layout/HexagonCluster"/>
    <dgm:cxn modelId="{D7AA0EFA-52E9-4492-957F-DFAC3551DFB4}" type="presParOf" srcId="{2D874F1D-0554-4620-8191-C4A5BB4E8089}" destId="{7538552C-AFF7-494C-9664-6E0C9FDB1898}" srcOrd="0" destOrd="0" presId="urn:microsoft.com/office/officeart/2008/layout/HexagonCluster"/>
    <dgm:cxn modelId="{F039A8D5-C63B-43CB-9AF1-2FDF9FEA9C35}" type="presParOf" srcId="{0EB0A019-33CD-4528-A39B-7D159C1D4712}" destId="{CD7D20F6-892A-454A-8EFF-B394F30422F1}" srcOrd="19" destOrd="0" presId="urn:microsoft.com/office/officeart/2008/layout/HexagonCluster"/>
    <dgm:cxn modelId="{47E31814-07A2-4F70-8B13-AEA8F9A66A59}" type="presParOf" srcId="{CD7D20F6-892A-454A-8EFF-B394F30422F1}" destId="{6DF2FE4B-0236-4A81-A6CE-CC978BF25D95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FFB6AF2-7D5B-4509-96E0-C483B8802346}" type="doc">
      <dgm:prSet loTypeId="urn:microsoft.com/office/officeart/2005/8/layout/hList9" loCatId="list" qsTypeId="urn:microsoft.com/office/officeart/2005/8/quickstyle/3d2" qsCatId="3D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78A4F42E-66FA-4E36-9D54-58593C0835E6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800" b="1" dirty="0" smtClean="0"/>
            <a:t>ПРОБЛЕМЫ, ВЫЯВЛЕННЫЕ В ХОДЕ ПРОВЕДЕНИЯ ГИА</a:t>
          </a:r>
          <a:endParaRPr lang="ru-RU" sz="1800" b="1" dirty="0">
            <a:solidFill>
              <a:schemeClr val="bg1"/>
            </a:solidFill>
          </a:endParaRPr>
        </a:p>
      </dgm:t>
    </dgm:pt>
    <dgm:pt modelId="{A6C4F43D-9454-4167-99E9-8C25652886D8}" type="parTrans" cxnId="{AC8B20DD-FAB6-479B-8331-8F6EAE427505}">
      <dgm:prSet/>
      <dgm:spPr/>
      <dgm:t>
        <a:bodyPr/>
        <a:lstStyle/>
        <a:p>
          <a:endParaRPr lang="ru-RU"/>
        </a:p>
      </dgm:t>
    </dgm:pt>
    <dgm:pt modelId="{5C7A3439-2873-478A-A25D-20A6ADD43A14}" type="sibTrans" cxnId="{AC8B20DD-FAB6-479B-8331-8F6EAE427505}">
      <dgm:prSet/>
      <dgm:spPr/>
      <dgm:t>
        <a:bodyPr/>
        <a:lstStyle/>
        <a:p>
          <a:endParaRPr lang="ru-RU"/>
        </a:p>
      </dgm:t>
    </dgm:pt>
    <dgm:pt modelId="{79502245-14E9-4E55-8A77-76A1BB8462E0}">
      <dgm:prSet phldrT="[Текст]" custT="1"/>
      <dgm:spPr/>
      <dgm:t>
        <a:bodyPr/>
        <a:lstStyle/>
        <a:p>
          <a:r>
            <a:rPr lang="ru-RU" sz="1600" b="1" dirty="0" smtClean="0"/>
            <a:t>Нестабильные результаты по предметам</a:t>
          </a:r>
          <a:endParaRPr lang="ru-RU" sz="1600" b="1" dirty="0"/>
        </a:p>
      </dgm:t>
    </dgm:pt>
    <dgm:pt modelId="{2D58118B-8F3E-4640-881F-C4B43F4A9C67}" type="parTrans" cxnId="{37CC06B0-407D-4481-BB9A-3DE0BE34C97D}">
      <dgm:prSet/>
      <dgm:spPr/>
      <dgm:t>
        <a:bodyPr/>
        <a:lstStyle/>
        <a:p>
          <a:endParaRPr lang="ru-RU"/>
        </a:p>
      </dgm:t>
    </dgm:pt>
    <dgm:pt modelId="{FEB1D165-598F-4D00-9DCA-DD131961AE96}" type="sibTrans" cxnId="{37CC06B0-407D-4481-BB9A-3DE0BE34C97D}">
      <dgm:prSet/>
      <dgm:spPr/>
      <dgm:t>
        <a:bodyPr/>
        <a:lstStyle/>
        <a:p>
          <a:endParaRPr lang="ru-RU"/>
        </a:p>
      </dgm:t>
    </dgm:pt>
    <dgm:pt modelId="{E512A22E-3534-4DD7-A6A4-B8B6323A3FCE}">
      <dgm:prSet custT="1"/>
      <dgm:spPr/>
      <dgm:t>
        <a:bodyPr/>
        <a:lstStyle/>
        <a:p>
          <a:r>
            <a:rPr lang="ru-RU" sz="1600" b="1" dirty="0" smtClean="0"/>
            <a:t>слабая подготовка учащихся по предметам и по  формированию универсальных учебных действий</a:t>
          </a:r>
          <a:endParaRPr lang="ru-RU" sz="1600" b="1" dirty="0"/>
        </a:p>
      </dgm:t>
    </dgm:pt>
    <dgm:pt modelId="{29A98D93-9D26-4F4D-901B-20090D5CE1EA}" type="parTrans" cxnId="{7F152895-5D66-44A0-AB9F-605F47789D6A}">
      <dgm:prSet/>
      <dgm:spPr/>
      <dgm:t>
        <a:bodyPr/>
        <a:lstStyle/>
        <a:p>
          <a:endParaRPr lang="ru-RU"/>
        </a:p>
      </dgm:t>
    </dgm:pt>
    <dgm:pt modelId="{E57B64DB-D791-48CC-9D12-CA5DCA43F9AD}" type="sibTrans" cxnId="{7F152895-5D66-44A0-AB9F-605F47789D6A}">
      <dgm:prSet/>
      <dgm:spPr/>
      <dgm:t>
        <a:bodyPr/>
        <a:lstStyle/>
        <a:p>
          <a:endParaRPr lang="ru-RU"/>
        </a:p>
      </dgm:t>
    </dgm:pt>
    <dgm:pt modelId="{8CF98199-56E8-496F-B014-28C3C31BA7F6}">
      <dgm:prSet custT="1"/>
      <dgm:spPr/>
      <dgm:t>
        <a:bodyPr/>
        <a:lstStyle/>
        <a:p>
          <a:r>
            <a:rPr lang="ru-RU" sz="1600" b="1" dirty="0" smtClean="0"/>
            <a:t>Выбор предметов государственной итоговой аттестации не связан с дальнейшим выбором индивидуального образовательного маршрута</a:t>
          </a:r>
          <a:endParaRPr lang="ru-RU" sz="1600" b="1" dirty="0">
            <a:effectLst/>
          </a:endParaRPr>
        </a:p>
      </dgm:t>
    </dgm:pt>
    <dgm:pt modelId="{091FCE49-8646-4AA0-B636-AF35AB6CA998}" type="parTrans" cxnId="{DA2E584F-FE70-4DB2-ABDA-E9B78CB6B83C}">
      <dgm:prSet/>
      <dgm:spPr/>
      <dgm:t>
        <a:bodyPr/>
        <a:lstStyle/>
        <a:p>
          <a:endParaRPr lang="ru-RU"/>
        </a:p>
      </dgm:t>
    </dgm:pt>
    <dgm:pt modelId="{472829EF-EAC9-45D2-8AA2-F0353939178C}" type="sibTrans" cxnId="{DA2E584F-FE70-4DB2-ABDA-E9B78CB6B83C}">
      <dgm:prSet/>
      <dgm:spPr/>
      <dgm:t>
        <a:bodyPr/>
        <a:lstStyle/>
        <a:p>
          <a:endParaRPr lang="ru-RU"/>
        </a:p>
      </dgm:t>
    </dgm:pt>
    <dgm:pt modelId="{16D835C5-D262-4E50-B655-61068E7911CA}" type="pres">
      <dgm:prSet presAssocID="{1FFB6AF2-7D5B-4509-96E0-C483B8802346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340CD0A-042A-4260-B6D7-78D643ECDC7B}" type="pres">
      <dgm:prSet presAssocID="{78A4F42E-66FA-4E36-9D54-58593C0835E6}" presName="posSpace" presStyleCnt="0"/>
      <dgm:spPr/>
    </dgm:pt>
    <dgm:pt modelId="{2C42BEDE-5E30-4DE8-978B-93A170A0551F}" type="pres">
      <dgm:prSet presAssocID="{78A4F42E-66FA-4E36-9D54-58593C0835E6}" presName="vertFlow" presStyleCnt="0"/>
      <dgm:spPr/>
    </dgm:pt>
    <dgm:pt modelId="{E368AC91-D1F9-4815-A213-D07F358E0FAD}" type="pres">
      <dgm:prSet presAssocID="{78A4F42E-66FA-4E36-9D54-58593C0835E6}" presName="topSpace" presStyleCnt="0"/>
      <dgm:spPr/>
    </dgm:pt>
    <dgm:pt modelId="{2B252F84-4905-47F3-908C-16FB6F0CABB4}" type="pres">
      <dgm:prSet presAssocID="{78A4F42E-66FA-4E36-9D54-58593C0835E6}" presName="firstComp" presStyleCnt="0"/>
      <dgm:spPr/>
    </dgm:pt>
    <dgm:pt modelId="{51B6A7F9-0CDA-4B2E-AE9E-D35A6543E50D}" type="pres">
      <dgm:prSet presAssocID="{78A4F42E-66FA-4E36-9D54-58593C0835E6}" presName="firstChild" presStyleLbl="bgAccFollowNode1" presStyleIdx="0" presStyleCnt="3" custScaleX="142448" custScaleY="98433" custLinFactNeighborX="16411" custLinFactNeighborY="-33978"/>
      <dgm:spPr/>
      <dgm:t>
        <a:bodyPr/>
        <a:lstStyle/>
        <a:p>
          <a:endParaRPr lang="ru-RU"/>
        </a:p>
      </dgm:t>
    </dgm:pt>
    <dgm:pt modelId="{11C39CBB-C054-424D-97F9-C9BF1D9D7949}" type="pres">
      <dgm:prSet presAssocID="{78A4F42E-66FA-4E36-9D54-58593C0835E6}" presName="firstChildTx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448B3D-3AAA-40A0-A5A2-96A3C2A8B635}" type="pres">
      <dgm:prSet presAssocID="{E512A22E-3534-4DD7-A6A4-B8B6323A3FCE}" presName="comp" presStyleCnt="0"/>
      <dgm:spPr/>
    </dgm:pt>
    <dgm:pt modelId="{D5814218-5C92-420D-A025-DDA32257711E}" type="pres">
      <dgm:prSet presAssocID="{E512A22E-3534-4DD7-A6A4-B8B6323A3FCE}" presName="child" presStyleLbl="bgAccFollowNode1" presStyleIdx="1" presStyleCnt="3" custScaleX="143097" custLinFactNeighborX="16279" custLinFactNeighborY="-22953"/>
      <dgm:spPr/>
      <dgm:t>
        <a:bodyPr/>
        <a:lstStyle/>
        <a:p>
          <a:endParaRPr lang="ru-RU"/>
        </a:p>
      </dgm:t>
    </dgm:pt>
    <dgm:pt modelId="{B701E4DA-7D9C-473C-A006-742B7E36E1AE}" type="pres">
      <dgm:prSet presAssocID="{E512A22E-3534-4DD7-A6A4-B8B6323A3FCE}" presName="childTx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E07FF0-80F1-4AE0-9504-005A1009EB6B}" type="pres">
      <dgm:prSet presAssocID="{8CF98199-56E8-496F-B014-28C3C31BA7F6}" presName="comp" presStyleCnt="0"/>
      <dgm:spPr/>
    </dgm:pt>
    <dgm:pt modelId="{38F64648-437E-4CB3-989D-45C40AF8E378}" type="pres">
      <dgm:prSet presAssocID="{8CF98199-56E8-496F-B014-28C3C31BA7F6}" presName="child" presStyleLbl="bgAccFollowNode1" presStyleIdx="2" presStyleCnt="3" custScaleX="145874" custScaleY="73645" custLinFactNeighborX="17392" custLinFactNeighborY="-12181"/>
      <dgm:spPr/>
      <dgm:t>
        <a:bodyPr/>
        <a:lstStyle/>
        <a:p>
          <a:endParaRPr lang="ru-RU"/>
        </a:p>
      </dgm:t>
    </dgm:pt>
    <dgm:pt modelId="{82FD2585-1E6C-4378-A44F-4170AE3E7C70}" type="pres">
      <dgm:prSet presAssocID="{8CF98199-56E8-496F-B014-28C3C31BA7F6}" presName="childTx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127FA-8655-4183-963D-49CC7F3BAA86}" type="pres">
      <dgm:prSet presAssocID="{78A4F42E-66FA-4E36-9D54-58593C0835E6}" presName="negSpace" presStyleCnt="0"/>
      <dgm:spPr/>
    </dgm:pt>
    <dgm:pt modelId="{217AA545-E9E0-4099-AE1A-0E63D506F30F}" type="pres">
      <dgm:prSet presAssocID="{78A4F42E-66FA-4E36-9D54-58593C0835E6}" presName="circle" presStyleLbl="node1" presStyleIdx="0" presStyleCnt="1" custScaleX="136736" custScaleY="87798" custLinFactY="6543" custLinFactNeighborX="-92356" custLinFactNeighborY="100000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D1485282-C29E-4092-B1B0-03EEEC846798}" type="presOf" srcId="{E512A22E-3534-4DD7-A6A4-B8B6323A3FCE}" destId="{B701E4DA-7D9C-473C-A006-742B7E36E1AE}" srcOrd="1" destOrd="0" presId="urn:microsoft.com/office/officeart/2005/8/layout/hList9"/>
    <dgm:cxn modelId="{B1F366DE-36F9-4F29-93F1-E581203B5AA1}" type="presOf" srcId="{1FFB6AF2-7D5B-4509-96E0-C483B8802346}" destId="{16D835C5-D262-4E50-B655-61068E7911CA}" srcOrd="0" destOrd="0" presId="urn:microsoft.com/office/officeart/2005/8/layout/hList9"/>
    <dgm:cxn modelId="{04EF14C7-419C-468C-877A-01237A57C462}" type="presOf" srcId="{E512A22E-3534-4DD7-A6A4-B8B6323A3FCE}" destId="{D5814218-5C92-420D-A025-DDA32257711E}" srcOrd="0" destOrd="0" presId="urn:microsoft.com/office/officeart/2005/8/layout/hList9"/>
    <dgm:cxn modelId="{65657EED-0187-49D3-8764-DC77B70F5C0C}" type="presOf" srcId="{79502245-14E9-4E55-8A77-76A1BB8462E0}" destId="{11C39CBB-C054-424D-97F9-C9BF1D9D7949}" srcOrd="1" destOrd="0" presId="urn:microsoft.com/office/officeart/2005/8/layout/hList9"/>
    <dgm:cxn modelId="{DA2E584F-FE70-4DB2-ABDA-E9B78CB6B83C}" srcId="{78A4F42E-66FA-4E36-9D54-58593C0835E6}" destId="{8CF98199-56E8-496F-B014-28C3C31BA7F6}" srcOrd="2" destOrd="0" parTransId="{091FCE49-8646-4AA0-B636-AF35AB6CA998}" sibTransId="{472829EF-EAC9-45D2-8AA2-F0353939178C}"/>
    <dgm:cxn modelId="{37CC06B0-407D-4481-BB9A-3DE0BE34C97D}" srcId="{78A4F42E-66FA-4E36-9D54-58593C0835E6}" destId="{79502245-14E9-4E55-8A77-76A1BB8462E0}" srcOrd="0" destOrd="0" parTransId="{2D58118B-8F3E-4640-881F-C4B43F4A9C67}" sibTransId="{FEB1D165-598F-4D00-9DCA-DD131961AE96}"/>
    <dgm:cxn modelId="{AC8B20DD-FAB6-479B-8331-8F6EAE427505}" srcId="{1FFB6AF2-7D5B-4509-96E0-C483B8802346}" destId="{78A4F42E-66FA-4E36-9D54-58593C0835E6}" srcOrd="0" destOrd="0" parTransId="{A6C4F43D-9454-4167-99E9-8C25652886D8}" sibTransId="{5C7A3439-2873-478A-A25D-20A6ADD43A14}"/>
    <dgm:cxn modelId="{D43582E3-A374-4EE4-9B73-FB8D176997CA}" type="presOf" srcId="{8CF98199-56E8-496F-B014-28C3C31BA7F6}" destId="{82FD2585-1E6C-4378-A44F-4170AE3E7C70}" srcOrd="1" destOrd="0" presId="urn:microsoft.com/office/officeart/2005/8/layout/hList9"/>
    <dgm:cxn modelId="{5E02053C-7AEB-47E4-9986-53AFC3BECD39}" type="presOf" srcId="{79502245-14E9-4E55-8A77-76A1BB8462E0}" destId="{51B6A7F9-0CDA-4B2E-AE9E-D35A6543E50D}" srcOrd="0" destOrd="0" presId="urn:microsoft.com/office/officeart/2005/8/layout/hList9"/>
    <dgm:cxn modelId="{BA8CC94D-A1E6-4721-8EDC-7C0A66F09F7E}" type="presOf" srcId="{8CF98199-56E8-496F-B014-28C3C31BA7F6}" destId="{38F64648-437E-4CB3-989D-45C40AF8E378}" srcOrd="0" destOrd="0" presId="urn:microsoft.com/office/officeart/2005/8/layout/hList9"/>
    <dgm:cxn modelId="{1052BE04-D00E-44D5-B177-539756E0E9D4}" type="presOf" srcId="{78A4F42E-66FA-4E36-9D54-58593C0835E6}" destId="{217AA545-E9E0-4099-AE1A-0E63D506F30F}" srcOrd="0" destOrd="0" presId="urn:microsoft.com/office/officeart/2005/8/layout/hList9"/>
    <dgm:cxn modelId="{7F152895-5D66-44A0-AB9F-605F47789D6A}" srcId="{78A4F42E-66FA-4E36-9D54-58593C0835E6}" destId="{E512A22E-3534-4DD7-A6A4-B8B6323A3FCE}" srcOrd="1" destOrd="0" parTransId="{29A98D93-9D26-4F4D-901B-20090D5CE1EA}" sibTransId="{E57B64DB-D791-48CC-9D12-CA5DCA43F9AD}"/>
    <dgm:cxn modelId="{D92798D4-A78D-4978-975D-204C63020CE4}" type="presParOf" srcId="{16D835C5-D262-4E50-B655-61068E7911CA}" destId="{5340CD0A-042A-4260-B6D7-78D643ECDC7B}" srcOrd="0" destOrd="0" presId="urn:microsoft.com/office/officeart/2005/8/layout/hList9"/>
    <dgm:cxn modelId="{1816C4FB-B6F1-48DF-9086-F4F1C037825C}" type="presParOf" srcId="{16D835C5-D262-4E50-B655-61068E7911CA}" destId="{2C42BEDE-5E30-4DE8-978B-93A170A0551F}" srcOrd="1" destOrd="0" presId="urn:microsoft.com/office/officeart/2005/8/layout/hList9"/>
    <dgm:cxn modelId="{0A419C32-9059-473B-98B3-062195277CFA}" type="presParOf" srcId="{2C42BEDE-5E30-4DE8-978B-93A170A0551F}" destId="{E368AC91-D1F9-4815-A213-D07F358E0FAD}" srcOrd="0" destOrd="0" presId="urn:microsoft.com/office/officeart/2005/8/layout/hList9"/>
    <dgm:cxn modelId="{E21D01BF-CF33-4798-B36F-452CFB5B3A0B}" type="presParOf" srcId="{2C42BEDE-5E30-4DE8-978B-93A170A0551F}" destId="{2B252F84-4905-47F3-908C-16FB6F0CABB4}" srcOrd="1" destOrd="0" presId="urn:microsoft.com/office/officeart/2005/8/layout/hList9"/>
    <dgm:cxn modelId="{8AC8F5AA-2C3C-43B1-855A-B996E9A50621}" type="presParOf" srcId="{2B252F84-4905-47F3-908C-16FB6F0CABB4}" destId="{51B6A7F9-0CDA-4B2E-AE9E-D35A6543E50D}" srcOrd="0" destOrd="0" presId="urn:microsoft.com/office/officeart/2005/8/layout/hList9"/>
    <dgm:cxn modelId="{CD3B5FF1-63CE-4C74-8C59-50B5D98BA617}" type="presParOf" srcId="{2B252F84-4905-47F3-908C-16FB6F0CABB4}" destId="{11C39CBB-C054-424D-97F9-C9BF1D9D7949}" srcOrd="1" destOrd="0" presId="urn:microsoft.com/office/officeart/2005/8/layout/hList9"/>
    <dgm:cxn modelId="{12691BD3-85A2-4208-ACE7-567A3FFFFE41}" type="presParOf" srcId="{2C42BEDE-5E30-4DE8-978B-93A170A0551F}" destId="{4A448B3D-3AAA-40A0-A5A2-96A3C2A8B635}" srcOrd="2" destOrd="0" presId="urn:microsoft.com/office/officeart/2005/8/layout/hList9"/>
    <dgm:cxn modelId="{B9D097EC-543F-490B-B461-DBB16786B13A}" type="presParOf" srcId="{4A448B3D-3AAA-40A0-A5A2-96A3C2A8B635}" destId="{D5814218-5C92-420D-A025-DDA32257711E}" srcOrd="0" destOrd="0" presId="urn:microsoft.com/office/officeart/2005/8/layout/hList9"/>
    <dgm:cxn modelId="{24C2BB80-5560-4EB6-9CE5-8F5CF56FEB17}" type="presParOf" srcId="{4A448B3D-3AAA-40A0-A5A2-96A3C2A8B635}" destId="{B701E4DA-7D9C-473C-A006-742B7E36E1AE}" srcOrd="1" destOrd="0" presId="urn:microsoft.com/office/officeart/2005/8/layout/hList9"/>
    <dgm:cxn modelId="{873AA0CE-2D43-41E6-950F-43F6C5DA8E04}" type="presParOf" srcId="{2C42BEDE-5E30-4DE8-978B-93A170A0551F}" destId="{9EE07FF0-80F1-4AE0-9504-005A1009EB6B}" srcOrd="3" destOrd="0" presId="urn:microsoft.com/office/officeart/2005/8/layout/hList9"/>
    <dgm:cxn modelId="{684BAC04-478D-4777-A0A4-035522D2E0E3}" type="presParOf" srcId="{9EE07FF0-80F1-4AE0-9504-005A1009EB6B}" destId="{38F64648-437E-4CB3-989D-45C40AF8E378}" srcOrd="0" destOrd="0" presId="urn:microsoft.com/office/officeart/2005/8/layout/hList9"/>
    <dgm:cxn modelId="{9D8C3AB0-28D6-4261-A865-A395D5C658C5}" type="presParOf" srcId="{9EE07FF0-80F1-4AE0-9504-005A1009EB6B}" destId="{82FD2585-1E6C-4378-A44F-4170AE3E7C70}" srcOrd="1" destOrd="0" presId="urn:microsoft.com/office/officeart/2005/8/layout/hList9"/>
    <dgm:cxn modelId="{08FA1FFC-C372-4582-8F9E-8F062D2A99E4}" type="presParOf" srcId="{16D835C5-D262-4E50-B655-61068E7911CA}" destId="{36B127FA-8655-4183-963D-49CC7F3BAA86}" srcOrd="2" destOrd="0" presId="urn:microsoft.com/office/officeart/2005/8/layout/hList9"/>
    <dgm:cxn modelId="{7FDAAF0A-A4E1-4CC8-BDCF-E04AFA330B64}" type="presParOf" srcId="{16D835C5-D262-4E50-B655-61068E7911CA}" destId="{217AA545-E9E0-4099-AE1A-0E63D506F30F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531B27C-E692-4E71-86FE-6AF9AE84B5D6}" type="doc">
      <dgm:prSet loTypeId="urn:microsoft.com/office/officeart/2005/8/layout/list1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E7CC943-6A5C-439D-937D-7B53FF0A067C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/>
            <a:t>РАБОТА РЕСУРСНЫХ ЦЕНТРОВ ПО ПОДГОТОВКЕ К ГИА</a:t>
          </a:r>
        </a:p>
        <a:p>
          <a:pPr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/>
        </a:p>
      </dgm:t>
    </dgm:pt>
    <dgm:pt modelId="{BA629A87-3905-49EE-8091-88C78388D944}" type="parTrans" cxnId="{391C32A3-AFCF-4182-BD34-16AC6BBAD31D}">
      <dgm:prSet/>
      <dgm:spPr/>
      <dgm:t>
        <a:bodyPr/>
        <a:lstStyle/>
        <a:p>
          <a:endParaRPr lang="ru-RU" sz="1800"/>
        </a:p>
      </dgm:t>
    </dgm:pt>
    <dgm:pt modelId="{2EF90E03-A868-4A6D-A69E-D74942E27F35}" type="sibTrans" cxnId="{391C32A3-AFCF-4182-BD34-16AC6BBAD31D}">
      <dgm:prSet/>
      <dgm:spPr/>
      <dgm:t>
        <a:bodyPr/>
        <a:lstStyle/>
        <a:p>
          <a:endParaRPr lang="ru-RU" sz="1800"/>
        </a:p>
      </dgm:t>
    </dgm:pt>
    <dgm:pt modelId="{0E0EC882-668B-4FA6-AE14-68891DC1F3BA}">
      <dgm:prSet phldrT="[Текст]" custT="1"/>
      <dgm:spPr/>
      <dgm:t>
        <a:bodyPr/>
        <a:lstStyle/>
        <a:p>
          <a:pPr algn="ctr">
            <a:defRPr/>
          </a:pPr>
          <a:r>
            <a:rPr lang="ru-RU" sz="1800" b="1" dirty="0" smtClean="0"/>
            <a:t>МОНИТОРИНГ РЦМКО ПРЕДМЕТНОЙ ОБУЧЕННОСТИ 7-8 КЛАССОВ</a:t>
          </a:r>
        </a:p>
        <a:p>
          <a:endParaRPr lang="ru-RU" sz="1800" dirty="0"/>
        </a:p>
      </dgm:t>
    </dgm:pt>
    <dgm:pt modelId="{DAFAE320-7DA8-4514-A110-F966772E8845}" type="parTrans" cxnId="{BE86D4CD-5974-4F0F-8FC8-7C47920C9660}">
      <dgm:prSet/>
      <dgm:spPr/>
      <dgm:t>
        <a:bodyPr/>
        <a:lstStyle/>
        <a:p>
          <a:endParaRPr lang="ru-RU" sz="1800"/>
        </a:p>
      </dgm:t>
    </dgm:pt>
    <dgm:pt modelId="{62AA6CB3-4FEF-4C39-B947-C2B93D6C8A4D}" type="sibTrans" cxnId="{BE86D4CD-5974-4F0F-8FC8-7C47920C9660}">
      <dgm:prSet/>
      <dgm:spPr/>
      <dgm:t>
        <a:bodyPr/>
        <a:lstStyle/>
        <a:p>
          <a:endParaRPr lang="ru-RU" sz="1800"/>
        </a:p>
      </dgm:t>
    </dgm:pt>
    <dgm:pt modelId="{4D8EA0BC-F30E-45B1-9BB1-22BF3E2B9A55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/>
            <a:t>ПРОБНЫЕ ТЕСТИРОВАНИЯ В ФОРМАТЕ ЕГЭ/ОГЭ</a:t>
          </a:r>
          <a:endParaRPr lang="ru-RU" sz="1800" dirty="0"/>
        </a:p>
      </dgm:t>
    </dgm:pt>
    <dgm:pt modelId="{1EBF9A31-A8F9-406A-B9A5-36F724D06B1C}" type="parTrans" cxnId="{2797B5CD-D739-4EDC-9326-92D7F5366A9C}">
      <dgm:prSet/>
      <dgm:spPr/>
      <dgm:t>
        <a:bodyPr/>
        <a:lstStyle/>
        <a:p>
          <a:endParaRPr lang="ru-RU" sz="1800"/>
        </a:p>
      </dgm:t>
    </dgm:pt>
    <dgm:pt modelId="{53FD70AD-4D67-410C-9EFC-1955D521FCFF}" type="sibTrans" cxnId="{2797B5CD-D739-4EDC-9326-92D7F5366A9C}">
      <dgm:prSet/>
      <dgm:spPr/>
      <dgm:t>
        <a:bodyPr/>
        <a:lstStyle/>
        <a:p>
          <a:endParaRPr lang="ru-RU" sz="1800"/>
        </a:p>
      </dgm:t>
    </dgm:pt>
    <dgm:pt modelId="{77F04FD1-DF2D-4BB7-93D7-E04407489C90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dirty="0" smtClean="0"/>
        </a:p>
        <a:p>
          <a:pPr marL="0" marR="0" indent="0" algn="ctr" defTabSz="13779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/>
            <a:t>МОНИТОРИНГ ЗНАНИЙ УЧАЩИХСЯ</a:t>
          </a:r>
          <a:endParaRPr lang="ru-RU" sz="1800" dirty="0"/>
        </a:p>
      </dgm:t>
    </dgm:pt>
    <dgm:pt modelId="{EFD24269-B82B-4B3D-B9F8-CC3BCBE3BB0C}" type="parTrans" cxnId="{C5599944-0D99-4F77-9EF9-38FC5248FDEE}">
      <dgm:prSet/>
      <dgm:spPr/>
      <dgm:t>
        <a:bodyPr/>
        <a:lstStyle/>
        <a:p>
          <a:endParaRPr lang="ru-RU" sz="1800"/>
        </a:p>
      </dgm:t>
    </dgm:pt>
    <dgm:pt modelId="{EF842974-6EC2-468F-9F72-C5C8909DE8D5}" type="sibTrans" cxnId="{C5599944-0D99-4F77-9EF9-38FC5248FDEE}">
      <dgm:prSet/>
      <dgm:spPr/>
      <dgm:t>
        <a:bodyPr/>
        <a:lstStyle/>
        <a:p>
          <a:endParaRPr lang="ru-RU" sz="1800"/>
        </a:p>
      </dgm:t>
    </dgm:pt>
    <dgm:pt modelId="{394CFC50-6793-4266-8479-9983FD0C0821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/>
            <a:t>МУНИЦИПАЛЬНЫЕ КОНТРОЛЬНЫЕ РАБОТЫ</a:t>
          </a:r>
          <a:endParaRPr lang="ru-RU" sz="1800" dirty="0"/>
        </a:p>
      </dgm:t>
    </dgm:pt>
    <dgm:pt modelId="{074A9215-65A4-4723-BC3B-760F8A6FDB51}" type="parTrans" cxnId="{42E32FF1-EE2D-4D6E-BC6C-DA97EE1600B1}">
      <dgm:prSet/>
      <dgm:spPr/>
      <dgm:t>
        <a:bodyPr/>
        <a:lstStyle/>
        <a:p>
          <a:endParaRPr lang="ru-RU" sz="1800"/>
        </a:p>
      </dgm:t>
    </dgm:pt>
    <dgm:pt modelId="{62734E68-F5A5-46C3-8CDD-CFE2300922A3}" type="sibTrans" cxnId="{42E32FF1-EE2D-4D6E-BC6C-DA97EE1600B1}">
      <dgm:prSet/>
      <dgm:spPr/>
      <dgm:t>
        <a:bodyPr/>
        <a:lstStyle/>
        <a:p>
          <a:endParaRPr lang="ru-RU" sz="1800"/>
        </a:p>
      </dgm:t>
    </dgm:pt>
    <dgm:pt modelId="{F8C423EA-8EBE-4909-BA84-6A48EF972ACC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dirty="0" smtClean="0"/>
        </a:p>
        <a:p>
          <a:pPr marL="0" marR="0" indent="0" algn="ctr" defTabSz="13779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/>
            <a:t>ДИРЕКТОРСКИЕ КОНТРОЛЬНЫЕ РАБОТЫ </a:t>
          </a:r>
        </a:p>
        <a:p>
          <a:pPr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/>
        </a:p>
      </dgm:t>
    </dgm:pt>
    <dgm:pt modelId="{B7BE418A-86B3-4498-82A7-4E43ADCB650F}" type="parTrans" cxnId="{04331703-04F7-4B12-A993-CFF248AFFA20}">
      <dgm:prSet/>
      <dgm:spPr/>
      <dgm:t>
        <a:bodyPr/>
        <a:lstStyle/>
        <a:p>
          <a:endParaRPr lang="ru-RU" sz="1800"/>
        </a:p>
      </dgm:t>
    </dgm:pt>
    <dgm:pt modelId="{325E45FF-C854-43AA-B60B-934FAFF7648F}" type="sibTrans" cxnId="{04331703-04F7-4B12-A993-CFF248AFFA20}">
      <dgm:prSet/>
      <dgm:spPr/>
      <dgm:t>
        <a:bodyPr/>
        <a:lstStyle/>
        <a:p>
          <a:endParaRPr lang="ru-RU" sz="1800"/>
        </a:p>
      </dgm:t>
    </dgm:pt>
    <dgm:pt modelId="{2BAAE666-A2CA-494E-8429-7AE3CA106989}" type="pres">
      <dgm:prSet presAssocID="{8531B27C-E692-4E71-86FE-6AF9AE84B5D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B452ED2-C22F-4797-9397-D86C465BC465}" type="pres">
      <dgm:prSet presAssocID="{9E7CC943-6A5C-439D-937D-7B53FF0A067C}" presName="parentLin" presStyleCnt="0"/>
      <dgm:spPr/>
    </dgm:pt>
    <dgm:pt modelId="{95975362-10A6-4B67-A092-135A8E06660B}" type="pres">
      <dgm:prSet presAssocID="{9E7CC943-6A5C-439D-937D-7B53FF0A067C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AD413C1A-AE0C-4B6C-B6AF-61365D4325BC}" type="pres">
      <dgm:prSet presAssocID="{9E7CC943-6A5C-439D-937D-7B53FF0A067C}" presName="parentText" presStyleLbl="node1" presStyleIdx="0" presStyleCnt="6" custScaleX="11657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95FA32-AF19-4DE3-AA2C-DB249B2E8185}" type="pres">
      <dgm:prSet presAssocID="{9E7CC943-6A5C-439D-937D-7B53FF0A067C}" presName="negativeSpace" presStyleCnt="0"/>
      <dgm:spPr/>
    </dgm:pt>
    <dgm:pt modelId="{68FAC020-1A9C-4AED-9899-216D2525E571}" type="pres">
      <dgm:prSet presAssocID="{9E7CC943-6A5C-439D-937D-7B53FF0A067C}" presName="childText" presStyleLbl="conFgAcc1" presStyleIdx="0" presStyleCnt="6" custLinFactNeighborX="13" custLinFactNeighborY="18022">
        <dgm:presLayoutVars>
          <dgm:bulletEnabled val="1"/>
        </dgm:presLayoutVars>
      </dgm:prSet>
      <dgm:spPr/>
    </dgm:pt>
    <dgm:pt modelId="{1923E5CE-1FF9-4B5A-A2B7-F1B238B84DE3}" type="pres">
      <dgm:prSet presAssocID="{2EF90E03-A868-4A6D-A69E-D74942E27F35}" presName="spaceBetweenRectangles" presStyleCnt="0"/>
      <dgm:spPr/>
    </dgm:pt>
    <dgm:pt modelId="{048071C7-9068-4BC5-8C23-EE88B4D5162A}" type="pres">
      <dgm:prSet presAssocID="{0E0EC882-668B-4FA6-AE14-68891DC1F3BA}" presName="parentLin" presStyleCnt="0"/>
      <dgm:spPr/>
    </dgm:pt>
    <dgm:pt modelId="{860ADB03-BB5E-4B71-AE22-FE4FAD85B24E}" type="pres">
      <dgm:prSet presAssocID="{0E0EC882-668B-4FA6-AE14-68891DC1F3BA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3F8C6EB7-1A70-452F-B193-114659C01612}" type="pres">
      <dgm:prSet presAssocID="{0E0EC882-668B-4FA6-AE14-68891DC1F3BA}" presName="parentText" presStyleLbl="node1" presStyleIdx="1" presStyleCnt="6" custScaleX="1159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466378-C344-4DE2-BA3F-A1C4D8FBFCE4}" type="pres">
      <dgm:prSet presAssocID="{0E0EC882-668B-4FA6-AE14-68891DC1F3BA}" presName="negativeSpace" presStyleCnt="0"/>
      <dgm:spPr/>
    </dgm:pt>
    <dgm:pt modelId="{4FD9073B-F6EE-4A51-B8F5-C7D615BD785E}" type="pres">
      <dgm:prSet presAssocID="{0E0EC882-668B-4FA6-AE14-68891DC1F3BA}" presName="childText" presStyleLbl="conFgAcc1" presStyleIdx="1" presStyleCnt="6">
        <dgm:presLayoutVars>
          <dgm:bulletEnabled val="1"/>
        </dgm:presLayoutVars>
      </dgm:prSet>
      <dgm:spPr/>
    </dgm:pt>
    <dgm:pt modelId="{28FE25A0-2853-445D-B25F-D5A81DBDD3CC}" type="pres">
      <dgm:prSet presAssocID="{62AA6CB3-4FEF-4C39-B947-C2B93D6C8A4D}" presName="spaceBetweenRectangles" presStyleCnt="0"/>
      <dgm:spPr/>
    </dgm:pt>
    <dgm:pt modelId="{8049EE2C-A8E1-4097-893B-6D0B8B4D3490}" type="pres">
      <dgm:prSet presAssocID="{4D8EA0BC-F30E-45B1-9BB1-22BF3E2B9A55}" presName="parentLin" presStyleCnt="0"/>
      <dgm:spPr/>
    </dgm:pt>
    <dgm:pt modelId="{1106F1CE-A585-490C-AD22-4471DAB9710A}" type="pres">
      <dgm:prSet presAssocID="{4D8EA0BC-F30E-45B1-9BB1-22BF3E2B9A55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75DD8022-DCD7-402B-ACB8-8580D54DC511}" type="pres">
      <dgm:prSet presAssocID="{4D8EA0BC-F30E-45B1-9BB1-22BF3E2B9A55}" presName="parentText" presStyleLbl="node1" presStyleIdx="2" presStyleCnt="6" custScaleX="11657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86B8CD-0608-431E-A0BA-77C66675F1C0}" type="pres">
      <dgm:prSet presAssocID="{4D8EA0BC-F30E-45B1-9BB1-22BF3E2B9A55}" presName="negativeSpace" presStyleCnt="0"/>
      <dgm:spPr/>
    </dgm:pt>
    <dgm:pt modelId="{E16BA878-7A96-47E2-A6E4-665C67A43436}" type="pres">
      <dgm:prSet presAssocID="{4D8EA0BC-F30E-45B1-9BB1-22BF3E2B9A55}" presName="childText" presStyleLbl="conFgAcc1" presStyleIdx="2" presStyleCnt="6">
        <dgm:presLayoutVars>
          <dgm:bulletEnabled val="1"/>
        </dgm:presLayoutVars>
      </dgm:prSet>
      <dgm:spPr/>
    </dgm:pt>
    <dgm:pt modelId="{C7BE2846-47E8-43E1-AB1B-1D731445DFC6}" type="pres">
      <dgm:prSet presAssocID="{53FD70AD-4D67-410C-9EFC-1955D521FCFF}" presName="spaceBetweenRectangles" presStyleCnt="0"/>
      <dgm:spPr/>
    </dgm:pt>
    <dgm:pt modelId="{E1A9EB77-373A-4A02-A0EF-611B59A14709}" type="pres">
      <dgm:prSet presAssocID="{77F04FD1-DF2D-4BB7-93D7-E04407489C90}" presName="parentLin" presStyleCnt="0"/>
      <dgm:spPr/>
    </dgm:pt>
    <dgm:pt modelId="{83B0B62C-4130-4F27-970C-FAB859D2E7AB}" type="pres">
      <dgm:prSet presAssocID="{77F04FD1-DF2D-4BB7-93D7-E04407489C90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AA79FA35-9F8D-4538-95ED-45A36A66BCE8}" type="pres">
      <dgm:prSet presAssocID="{77F04FD1-DF2D-4BB7-93D7-E04407489C90}" presName="parentText" presStyleLbl="node1" presStyleIdx="3" presStyleCnt="6" custScaleX="1159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FCD026-21F0-46CF-9BB6-84F9B6071CA7}" type="pres">
      <dgm:prSet presAssocID="{77F04FD1-DF2D-4BB7-93D7-E04407489C90}" presName="negativeSpace" presStyleCnt="0"/>
      <dgm:spPr/>
    </dgm:pt>
    <dgm:pt modelId="{B3B4A982-A25C-4CBF-A29F-7AA63C77A42E}" type="pres">
      <dgm:prSet presAssocID="{77F04FD1-DF2D-4BB7-93D7-E04407489C90}" presName="childText" presStyleLbl="conFgAcc1" presStyleIdx="3" presStyleCnt="6">
        <dgm:presLayoutVars>
          <dgm:bulletEnabled val="1"/>
        </dgm:presLayoutVars>
      </dgm:prSet>
      <dgm:spPr/>
    </dgm:pt>
    <dgm:pt modelId="{3E7D29F1-8C22-418F-B4FD-2D11D226CDC7}" type="pres">
      <dgm:prSet presAssocID="{EF842974-6EC2-468F-9F72-C5C8909DE8D5}" presName="spaceBetweenRectangles" presStyleCnt="0"/>
      <dgm:spPr/>
    </dgm:pt>
    <dgm:pt modelId="{36EACEFA-F3B8-4450-8700-EA184007154F}" type="pres">
      <dgm:prSet presAssocID="{394CFC50-6793-4266-8479-9983FD0C0821}" presName="parentLin" presStyleCnt="0"/>
      <dgm:spPr/>
    </dgm:pt>
    <dgm:pt modelId="{DA86C9EC-C80C-490D-8239-049525DEA3D8}" type="pres">
      <dgm:prSet presAssocID="{394CFC50-6793-4266-8479-9983FD0C0821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4EA617F5-DAFD-42DA-B443-3DF92F416D22}" type="pres">
      <dgm:prSet presAssocID="{394CFC50-6793-4266-8479-9983FD0C0821}" presName="parentText" presStyleLbl="node1" presStyleIdx="4" presStyleCnt="6" custScaleX="1159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77DAE4-FA2A-4574-AA9A-406F7867627F}" type="pres">
      <dgm:prSet presAssocID="{394CFC50-6793-4266-8479-9983FD0C0821}" presName="negativeSpace" presStyleCnt="0"/>
      <dgm:spPr/>
    </dgm:pt>
    <dgm:pt modelId="{F0BA2390-BF50-4819-BBA2-14A40A27A191}" type="pres">
      <dgm:prSet presAssocID="{394CFC50-6793-4266-8479-9983FD0C0821}" presName="childText" presStyleLbl="conFgAcc1" presStyleIdx="4" presStyleCnt="6">
        <dgm:presLayoutVars>
          <dgm:bulletEnabled val="1"/>
        </dgm:presLayoutVars>
      </dgm:prSet>
      <dgm:spPr/>
    </dgm:pt>
    <dgm:pt modelId="{2332558F-84AB-4180-83F5-D30F785651A1}" type="pres">
      <dgm:prSet presAssocID="{62734E68-F5A5-46C3-8CDD-CFE2300922A3}" presName="spaceBetweenRectangles" presStyleCnt="0"/>
      <dgm:spPr/>
    </dgm:pt>
    <dgm:pt modelId="{3D907A46-9511-4340-8ED1-EF4035C88D05}" type="pres">
      <dgm:prSet presAssocID="{F8C423EA-8EBE-4909-BA84-6A48EF972ACC}" presName="parentLin" presStyleCnt="0"/>
      <dgm:spPr/>
    </dgm:pt>
    <dgm:pt modelId="{41F84938-07ED-4758-8043-EE61FDBB0787}" type="pres">
      <dgm:prSet presAssocID="{F8C423EA-8EBE-4909-BA84-6A48EF972ACC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C56AC96A-DCEC-4815-B895-D0B7BF329ED8}" type="pres">
      <dgm:prSet presAssocID="{F8C423EA-8EBE-4909-BA84-6A48EF972ACC}" presName="parentText" presStyleLbl="node1" presStyleIdx="5" presStyleCnt="6" custScaleX="11657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92D529-0873-44EE-BB2C-40D3EC586C0E}" type="pres">
      <dgm:prSet presAssocID="{F8C423EA-8EBE-4909-BA84-6A48EF972ACC}" presName="negativeSpace" presStyleCnt="0"/>
      <dgm:spPr/>
    </dgm:pt>
    <dgm:pt modelId="{14C680D5-1877-47CA-AE40-843A738A9C98}" type="pres">
      <dgm:prSet presAssocID="{F8C423EA-8EBE-4909-BA84-6A48EF972ACC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61767853-C170-4A82-8E3C-823502EF6445}" type="presOf" srcId="{394CFC50-6793-4266-8479-9983FD0C0821}" destId="{4EA617F5-DAFD-42DA-B443-3DF92F416D22}" srcOrd="1" destOrd="0" presId="urn:microsoft.com/office/officeart/2005/8/layout/list1"/>
    <dgm:cxn modelId="{BE86D4CD-5974-4F0F-8FC8-7C47920C9660}" srcId="{8531B27C-E692-4E71-86FE-6AF9AE84B5D6}" destId="{0E0EC882-668B-4FA6-AE14-68891DC1F3BA}" srcOrd="1" destOrd="0" parTransId="{DAFAE320-7DA8-4514-A110-F966772E8845}" sibTransId="{62AA6CB3-4FEF-4C39-B947-C2B93D6C8A4D}"/>
    <dgm:cxn modelId="{25918633-D555-4A68-8E11-5B59943EA309}" type="presOf" srcId="{8531B27C-E692-4E71-86FE-6AF9AE84B5D6}" destId="{2BAAE666-A2CA-494E-8429-7AE3CA106989}" srcOrd="0" destOrd="0" presId="urn:microsoft.com/office/officeart/2005/8/layout/list1"/>
    <dgm:cxn modelId="{62C783AE-E6DD-4320-AE54-83C16C37E894}" type="presOf" srcId="{0E0EC882-668B-4FA6-AE14-68891DC1F3BA}" destId="{860ADB03-BB5E-4B71-AE22-FE4FAD85B24E}" srcOrd="0" destOrd="0" presId="urn:microsoft.com/office/officeart/2005/8/layout/list1"/>
    <dgm:cxn modelId="{4E7DF805-0035-4744-8636-BC7A862F272E}" type="presOf" srcId="{F8C423EA-8EBE-4909-BA84-6A48EF972ACC}" destId="{41F84938-07ED-4758-8043-EE61FDBB0787}" srcOrd="0" destOrd="0" presId="urn:microsoft.com/office/officeart/2005/8/layout/list1"/>
    <dgm:cxn modelId="{C5599944-0D99-4F77-9EF9-38FC5248FDEE}" srcId="{8531B27C-E692-4E71-86FE-6AF9AE84B5D6}" destId="{77F04FD1-DF2D-4BB7-93D7-E04407489C90}" srcOrd="3" destOrd="0" parTransId="{EFD24269-B82B-4B3D-B9F8-CC3BCBE3BB0C}" sibTransId="{EF842974-6EC2-468F-9F72-C5C8909DE8D5}"/>
    <dgm:cxn modelId="{8F8FAE4C-F5DF-4EF9-95ED-1174BDFD3BC4}" type="presOf" srcId="{394CFC50-6793-4266-8479-9983FD0C0821}" destId="{DA86C9EC-C80C-490D-8239-049525DEA3D8}" srcOrd="0" destOrd="0" presId="urn:microsoft.com/office/officeart/2005/8/layout/list1"/>
    <dgm:cxn modelId="{391C32A3-AFCF-4182-BD34-16AC6BBAD31D}" srcId="{8531B27C-E692-4E71-86FE-6AF9AE84B5D6}" destId="{9E7CC943-6A5C-439D-937D-7B53FF0A067C}" srcOrd="0" destOrd="0" parTransId="{BA629A87-3905-49EE-8091-88C78388D944}" sibTransId="{2EF90E03-A868-4A6D-A69E-D74942E27F35}"/>
    <dgm:cxn modelId="{42E32FF1-EE2D-4D6E-BC6C-DA97EE1600B1}" srcId="{8531B27C-E692-4E71-86FE-6AF9AE84B5D6}" destId="{394CFC50-6793-4266-8479-9983FD0C0821}" srcOrd="4" destOrd="0" parTransId="{074A9215-65A4-4723-BC3B-760F8A6FDB51}" sibTransId="{62734E68-F5A5-46C3-8CDD-CFE2300922A3}"/>
    <dgm:cxn modelId="{04331703-04F7-4B12-A993-CFF248AFFA20}" srcId="{8531B27C-E692-4E71-86FE-6AF9AE84B5D6}" destId="{F8C423EA-8EBE-4909-BA84-6A48EF972ACC}" srcOrd="5" destOrd="0" parTransId="{B7BE418A-86B3-4498-82A7-4E43ADCB650F}" sibTransId="{325E45FF-C854-43AA-B60B-934FAFF7648F}"/>
    <dgm:cxn modelId="{1CB53731-1086-4A56-ACC1-AA8F7CC301AE}" type="presOf" srcId="{F8C423EA-8EBE-4909-BA84-6A48EF972ACC}" destId="{C56AC96A-DCEC-4815-B895-D0B7BF329ED8}" srcOrd="1" destOrd="0" presId="urn:microsoft.com/office/officeart/2005/8/layout/list1"/>
    <dgm:cxn modelId="{B3329164-5833-45EA-9DA9-B48C9149040D}" type="presOf" srcId="{77F04FD1-DF2D-4BB7-93D7-E04407489C90}" destId="{AA79FA35-9F8D-4538-95ED-45A36A66BCE8}" srcOrd="1" destOrd="0" presId="urn:microsoft.com/office/officeart/2005/8/layout/list1"/>
    <dgm:cxn modelId="{2C81C6ED-3194-4E08-8503-C00FED5B2398}" type="presOf" srcId="{4D8EA0BC-F30E-45B1-9BB1-22BF3E2B9A55}" destId="{75DD8022-DCD7-402B-ACB8-8580D54DC511}" srcOrd="1" destOrd="0" presId="urn:microsoft.com/office/officeart/2005/8/layout/list1"/>
    <dgm:cxn modelId="{A55D7C3B-C5B9-4832-B3E3-681189F2EDB8}" type="presOf" srcId="{77F04FD1-DF2D-4BB7-93D7-E04407489C90}" destId="{83B0B62C-4130-4F27-970C-FAB859D2E7AB}" srcOrd="0" destOrd="0" presId="urn:microsoft.com/office/officeart/2005/8/layout/list1"/>
    <dgm:cxn modelId="{FCFABFB8-C5ED-4017-A6BD-1B867D26378A}" type="presOf" srcId="{9E7CC943-6A5C-439D-937D-7B53FF0A067C}" destId="{AD413C1A-AE0C-4B6C-B6AF-61365D4325BC}" srcOrd="1" destOrd="0" presId="urn:microsoft.com/office/officeart/2005/8/layout/list1"/>
    <dgm:cxn modelId="{2797B5CD-D739-4EDC-9326-92D7F5366A9C}" srcId="{8531B27C-E692-4E71-86FE-6AF9AE84B5D6}" destId="{4D8EA0BC-F30E-45B1-9BB1-22BF3E2B9A55}" srcOrd="2" destOrd="0" parTransId="{1EBF9A31-A8F9-406A-B9A5-36F724D06B1C}" sibTransId="{53FD70AD-4D67-410C-9EFC-1955D521FCFF}"/>
    <dgm:cxn modelId="{5AF2214D-C553-4581-9FF9-D3C307403D2C}" type="presOf" srcId="{0E0EC882-668B-4FA6-AE14-68891DC1F3BA}" destId="{3F8C6EB7-1A70-452F-B193-114659C01612}" srcOrd="1" destOrd="0" presId="urn:microsoft.com/office/officeart/2005/8/layout/list1"/>
    <dgm:cxn modelId="{7F2DA986-F324-4DB4-8E61-76A61C86F5B7}" type="presOf" srcId="{4D8EA0BC-F30E-45B1-9BB1-22BF3E2B9A55}" destId="{1106F1CE-A585-490C-AD22-4471DAB9710A}" srcOrd="0" destOrd="0" presId="urn:microsoft.com/office/officeart/2005/8/layout/list1"/>
    <dgm:cxn modelId="{8C9FA4FB-F152-45E1-9EBF-3F586FFA2412}" type="presOf" srcId="{9E7CC943-6A5C-439D-937D-7B53FF0A067C}" destId="{95975362-10A6-4B67-A092-135A8E06660B}" srcOrd="0" destOrd="0" presId="urn:microsoft.com/office/officeart/2005/8/layout/list1"/>
    <dgm:cxn modelId="{015F4077-7C03-49D6-98C4-33EF6A85B4C7}" type="presParOf" srcId="{2BAAE666-A2CA-494E-8429-7AE3CA106989}" destId="{0B452ED2-C22F-4797-9397-D86C465BC465}" srcOrd="0" destOrd="0" presId="urn:microsoft.com/office/officeart/2005/8/layout/list1"/>
    <dgm:cxn modelId="{7324B3C1-BF59-4848-A2F1-36215AB1641A}" type="presParOf" srcId="{0B452ED2-C22F-4797-9397-D86C465BC465}" destId="{95975362-10A6-4B67-A092-135A8E06660B}" srcOrd="0" destOrd="0" presId="urn:microsoft.com/office/officeart/2005/8/layout/list1"/>
    <dgm:cxn modelId="{7B82D96B-A32C-425F-B83F-E04B3EE45F4F}" type="presParOf" srcId="{0B452ED2-C22F-4797-9397-D86C465BC465}" destId="{AD413C1A-AE0C-4B6C-B6AF-61365D4325BC}" srcOrd="1" destOrd="0" presId="urn:microsoft.com/office/officeart/2005/8/layout/list1"/>
    <dgm:cxn modelId="{AEF2FD1B-CFB7-4672-9B77-E5D15A934971}" type="presParOf" srcId="{2BAAE666-A2CA-494E-8429-7AE3CA106989}" destId="{F695FA32-AF19-4DE3-AA2C-DB249B2E8185}" srcOrd="1" destOrd="0" presId="urn:microsoft.com/office/officeart/2005/8/layout/list1"/>
    <dgm:cxn modelId="{EBC3991C-7923-402F-B028-510442FAD0D5}" type="presParOf" srcId="{2BAAE666-A2CA-494E-8429-7AE3CA106989}" destId="{68FAC020-1A9C-4AED-9899-216D2525E571}" srcOrd="2" destOrd="0" presId="urn:microsoft.com/office/officeart/2005/8/layout/list1"/>
    <dgm:cxn modelId="{038D7F8C-D8A5-4BE8-8FA7-A73B31918636}" type="presParOf" srcId="{2BAAE666-A2CA-494E-8429-7AE3CA106989}" destId="{1923E5CE-1FF9-4B5A-A2B7-F1B238B84DE3}" srcOrd="3" destOrd="0" presId="urn:microsoft.com/office/officeart/2005/8/layout/list1"/>
    <dgm:cxn modelId="{F58C3BCC-AA3D-46D5-A9C2-8F04AD1BE639}" type="presParOf" srcId="{2BAAE666-A2CA-494E-8429-7AE3CA106989}" destId="{048071C7-9068-4BC5-8C23-EE88B4D5162A}" srcOrd="4" destOrd="0" presId="urn:microsoft.com/office/officeart/2005/8/layout/list1"/>
    <dgm:cxn modelId="{D7AB2BFB-C461-4516-AF93-C29CD40195C0}" type="presParOf" srcId="{048071C7-9068-4BC5-8C23-EE88B4D5162A}" destId="{860ADB03-BB5E-4B71-AE22-FE4FAD85B24E}" srcOrd="0" destOrd="0" presId="urn:microsoft.com/office/officeart/2005/8/layout/list1"/>
    <dgm:cxn modelId="{3F293419-7038-4116-96B2-35F655D82911}" type="presParOf" srcId="{048071C7-9068-4BC5-8C23-EE88B4D5162A}" destId="{3F8C6EB7-1A70-452F-B193-114659C01612}" srcOrd="1" destOrd="0" presId="urn:microsoft.com/office/officeart/2005/8/layout/list1"/>
    <dgm:cxn modelId="{2BBB0657-D09D-46D2-8555-0F68372299EC}" type="presParOf" srcId="{2BAAE666-A2CA-494E-8429-7AE3CA106989}" destId="{F9466378-C344-4DE2-BA3F-A1C4D8FBFCE4}" srcOrd="5" destOrd="0" presId="urn:microsoft.com/office/officeart/2005/8/layout/list1"/>
    <dgm:cxn modelId="{26751EFC-7F61-4AEF-A33F-C2908FAC5009}" type="presParOf" srcId="{2BAAE666-A2CA-494E-8429-7AE3CA106989}" destId="{4FD9073B-F6EE-4A51-B8F5-C7D615BD785E}" srcOrd="6" destOrd="0" presId="urn:microsoft.com/office/officeart/2005/8/layout/list1"/>
    <dgm:cxn modelId="{75E9E70D-D8B6-4A93-9D4B-1C24FD1D1496}" type="presParOf" srcId="{2BAAE666-A2CA-494E-8429-7AE3CA106989}" destId="{28FE25A0-2853-445D-B25F-D5A81DBDD3CC}" srcOrd="7" destOrd="0" presId="urn:microsoft.com/office/officeart/2005/8/layout/list1"/>
    <dgm:cxn modelId="{4D697847-E0E3-4105-B9DE-4F4D18737918}" type="presParOf" srcId="{2BAAE666-A2CA-494E-8429-7AE3CA106989}" destId="{8049EE2C-A8E1-4097-893B-6D0B8B4D3490}" srcOrd="8" destOrd="0" presId="urn:microsoft.com/office/officeart/2005/8/layout/list1"/>
    <dgm:cxn modelId="{01EEEAEC-1B85-447D-9908-E1C87B6BEF12}" type="presParOf" srcId="{8049EE2C-A8E1-4097-893B-6D0B8B4D3490}" destId="{1106F1CE-A585-490C-AD22-4471DAB9710A}" srcOrd="0" destOrd="0" presId="urn:microsoft.com/office/officeart/2005/8/layout/list1"/>
    <dgm:cxn modelId="{1A53AA8D-B932-439C-9741-CE42F375C5FD}" type="presParOf" srcId="{8049EE2C-A8E1-4097-893B-6D0B8B4D3490}" destId="{75DD8022-DCD7-402B-ACB8-8580D54DC511}" srcOrd="1" destOrd="0" presId="urn:microsoft.com/office/officeart/2005/8/layout/list1"/>
    <dgm:cxn modelId="{9401068B-4D94-4600-BAA4-91C5A0B68447}" type="presParOf" srcId="{2BAAE666-A2CA-494E-8429-7AE3CA106989}" destId="{1F86B8CD-0608-431E-A0BA-77C66675F1C0}" srcOrd="9" destOrd="0" presId="urn:microsoft.com/office/officeart/2005/8/layout/list1"/>
    <dgm:cxn modelId="{F3661E58-629F-4ED3-904C-D29B2C0FBCE2}" type="presParOf" srcId="{2BAAE666-A2CA-494E-8429-7AE3CA106989}" destId="{E16BA878-7A96-47E2-A6E4-665C67A43436}" srcOrd="10" destOrd="0" presId="urn:microsoft.com/office/officeart/2005/8/layout/list1"/>
    <dgm:cxn modelId="{A440EF84-1244-4D4F-A49A-CF1EA4C2E735}" type="presParOf" srcId="{2BAAE666-A2CA-494E-8429-7AE3CA106989}" destId="{C7BE2846-47E8-43E1-AB1B-1D731445DFC6}" srcOrd="11" destOrd="0" presId="urn:microsoft.com/office/officeart/2005/8/layout/list1"/>
    <dgm:cxn modelId="{BEF2A20D-EC48-4B82-8A11-5423445A0704}" type="presParOf" srcId="{2BAAE666-A2CA-494E-8429-7AE3CA106989}" destId="{E1A9EB77-373A-4A02-A0EF-611B59A14709}" srcOrd="12" destOrd="0" presId="urn:microsoft.com/office/officeart/2005/8/layout/list1"/>
    <dgm:cxn modelId="{D5711657-6410-4742-A5A8-B2118C865EDC}" type="presParOf" srcId="{E1A9EB77-373A-4A02-A0EF-611B59A14709}" destId="{83B0B62C-4130-4F27-970C-FAB859D2E7AB}" srcOrd="0" destOrd="0" presId="urn:microsoft.com/office/officeart/2005/8/layout/list1"/>
    <dgm:cxn modelId="{36693ECC-85DF-44A9-AF84-033B62ACBE1F}" type="presParOf" srcId="{E1A9EB77-373A-4A02-A0EF-611B59A14709}" destId="{AA79FA35-9F8D-4538-95ED-45A36A66BCE8}" srcOrd="1" destOrd="0" presId="urn:microsoft.com/office/officeart/2005/8/layout/list1"/>
    <dgm:cxn modelId="{B04B69F5-F767-4BAB-8F30-72428F6A224D}" type="presParOf" srcId="{2BAAE666-A2CA-494E-8429-7AE3CA106989}" destId="{53FCD026-21F0-46CF-9BB6-84F9B6071CA7}" srcOrd="13" destOrd="0" presId="urn:microsoft.com/office/officeart/2005/8/layout/list1"/>
    <dgm:cxn modelId="{EFEE0061-0879-4350-A1BB-AAD450B37F41}" type="presParOf" srcId="{2BAAE666-A2CA-494E-8429-7AE3CA106989}" destId="{B3B4A982-A25C-4CBF-A29F-7AA63C77A42E}" srcOrd="14" destOrd="0" presId="urn:microsoft.com/office/officeart/2005/8/layout/list1"/>
    <dgm:cxn modelId="{5D9A7E61-85EB-43A2-881B-456A6A4AC93E}" type="presParOf" srcId="{2BAAE666-A2CA-494E-8429-7AE3CA106989}" destId="{3E7D29F1-8C22-418F-B4FD-2D11D226CDC7}" srcOrd="15" destOrd="0" presId="urn:microsoft.com/office/officeart/2005/8/layout/list1"/>
    <dgm:cxn modelId="{F132E67A-C858-4AE7-8304-7824D325AB9F}" type="presParOf" srcId="{2BAAE666-A2CA-494E-8429-7AE3CA106989}" destId="{36EACEFA-F3B8-4450-8700-EA184007154F}" srcOrd="16" destOrd="0" presId="urn:microsoft.com/office/officeart/2005/8/layout/list1"/>
    <dgm:cxn modelId="{9E60100E-80F5-46A4-B59D-7EC835654255}" type="presParOf" srcId="{36EACEFA-F3B8-4450-8700-EA184007154F}" destId="{DA86C9EC-C80C-490D-8239-049525DEA3D8}" srcOrd="0" destOrd="0" presId="urn:microsoft.com/office/officeart/2005/8/layout/list1"/>
    <dgm:cxn modelId="{D40DFE18-409F-4A36-A874-06DF798364E0}" type="presParOf" srcId="{36EACEFA-F3B8-4450-8700-EA184007154F}" destId="{4EA617F5-DAFD-42DA-B443-3DF92F416D22}" srcOrd="1" destOrd="0" presId="urn:microsoft.com/office/officeart/2005/8/layout/list1"/>
    <dgm:cxn modelId="{C97F70F1-69A1-4AC3-9E25-8A7DE3CF1FCF}" type="presParOf" srcId="{2BAAE666-A2CA-494E-8429-7AE3CA106989}" destId="{7277DAE4-FA2A-4574-AA9A-406F7867627F}" srcOrd="17" destOrd="0" presId="urn:microsoft.com/office/officeart/2005/8/layout/list1"/>
    <dgm:cxn modelId="{F11356B8-DC2E-44DB-9D21-D02CAB217ED3}" type="presParOf" srcId="{2BAAE666-A2CA-494E-8429-7AE3CA106989}" destId="{F0BA2390-BF50-4819-BBA2-14A40A27A191}" srcOrd="18" destOrd="0" presId="urn:microsoft.com/office/officeart/2005/8/layout/list1"/>
    <dgm:cxn modelId="{E8CC71DF-1F41-4E50-8E02-7C05FA803517}" type="presParOf" srcId="{2BAAE666-A2CA-494E-8429-7AE3CA106989}" destId="{2332558F-84AB-4180-83F5-D30F785651A1}" srcOrd="19" destOrd="0" presId="urn:microsoft.com/office/officeart/2005/8/layout/list1"/>
    <dgm:cxn modelId="{2037650B-9F67-4D23-9C79-B27DB7FE23E2}" type="presParOf" srcId="{2BAAE666-A2CA-494E-8429-7AE3CA106989}" destId="{3D907A46-9511-4340-8ED1-EF4035C88D05}" srcOrd="20" destOrd="0" presId="urn:microsoft.com/office/officeart/2005/8/layout/list1"/>
    <dgm:cxn modelId="{D4AFE6AE-C4C1-4F72-B590-E4B3C72A58D5}" type="presParOf" srcId="{3D907A46-9511-4340-8ED1-EF4035C88D05}" destId="{41F84938-07ED-4758-8043-EE61FDBB0787}" srcOrd="0" destOrd="0" presId="urn:microsoft.com/office/officeart/2005/8/layout/list1"/>
    <dgm:cxn modelId="{E6681D17-42EE-4181-AC7B-1590EC4BCB88}" type="presParOf" srcId="{3D907A46-9511-4340-8ED1-EF4035C88D05}" destId="{C56AC96A-DCEC-4815-B895-D0B7BF329ED8}" srcOrd="1" destOrd="0" presId="urn:microsoft.com/office/officeart/2005/8/layout/list1"/>
    <dgm:cxn modelId="{2F6CE892-2A7D-41E8-9739-A41AD4BE92DF}" type="presParOf" srcId="{2BAAE666-A2CA-494E-8429-7AE3CA106989}" destId="{D492D529-0873-44EE-BB2C-40D3EC586C0E}" srcOrd="21" destOrd="0" presId="urn:microsoft.com/office/officeart/2005/8/layout/list1"/>
    <dgm:cxn modelId="{EF4D162F-2C0C-4F4C-A103-DCF4DB1C57F5}" type="presParOf" srcId="{2BAAE666-A2CA-494E-8429-7AE3CA106989}" destId="{14C680D5-1877-47CA-AE40-843A738A9C98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407C132-EC06-438C-A8B4-E7CF46BCD70E}" type="doc">
      <dgm:prSet loTypeId="urn:microsoft.com/office/officeart/2008/layout/VerticalCurv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5A04F57-FD45-4B04-ABB3-719F45642446}">
      <dgm:prSet/>
      <dgm:spPr/>
      <dgm:t>
        <a:bodyPr/>
        <a:lstStyle/>
        <a:p>
          <a:r>
            <a:rPr lang="ru-RU" dirty="0" smtClean="0"/>
            <a:t>Расширение числа участников школьного и муниципального уровней, по популяризации олимпиадного движения</a:t>
          </a:r>
          <a:endParaRPr lang="ru-RU" dirty="0"/>
        </a:p>
      </dgm:t>
    </dgm:pt>
    <dgm:pt modelId="{D5AE7CBF-BB02-4E53-9154-6E49A54A90E3}" type="parTrans" cxnId="{6DE9E38D-F403-4A26-8351-3CA67255389D}">
      <dgm:prSet/>
      <dgm:spPr/>
      <dgm:t>
        <a:bodyPr/>
        <a:lstStyle/>
        <a:p>
          <a:endParaRPr lang="ru-RU"/>
        </a:p>
      </dgm:t>
    </dgm:pt>
    <dgm:pt modelId="{5DB83279-A382-49A5-9F53-8D27EA6605F4}" type="sibTrans" cxnId="{6DE9E38D-F403-4A26-8351-3CA67255389D}">
      <dgm:prSet/>
      <dgm:spPr/>
      <dgm:t>
        <a:bodyPr/>
        <a:lstStyle/>
        <a:p>
          <a:endParaRPr lang="ru-RU"/>
        </a:p>
      </dgm:t>
    </dgm:pt>
    <dgm:pt modelId="{D57C19C6-8182-4BB2-A02A-63A9A3131C94}">
      <dgm:prSet/>
      <dgm:spPr/>
      <dgm:t>
        <a:bodyPr/>
        <a:lstStyle/>
        <a:p>
          <a:r>
            <a:rPr lang="ru-RU" dirty="0" smtClean="0"/>
            <a:t> Обучение педагогов методикам работы с одаренными детьми на базе олимпиадного центра (</a:t>
          </a:r>
          <a:r>
            <a:rPr lang="ru-RU" dirty="0" err="1" smtClean="0"/>
            <a:t>г.Казань</a:t>
          </a:r>
          <a:r>
            <a:rPr lang="ru-RU" dirty="0" smtClean="0"/>
            <a:t>).</a:t>
          </a:r>
          <a:endParaRPr lang="ru-RU" dirty="0"/>
        </a:p>
      </dgm:t>
    </dgm:pt>
    <dgm:pt modelId="{8CD09E56-7FCA-476B-9E1F-D1BA7BCCEB24}" type="parTrans" cxnId="{6D9894EA-93AA-435A-A328-B4C2D85E7342}">
      <dgm:prSet/>
      <dgm:spPr/>
      <dgm:t>
        <a:bodyPr/>
        <a:lstStyle/>
        <a:p>
          <a:endParaRPr lang="ru-RU"/>
        </a:p>
      </dgm:t>
    </dgm:pt>
    <dgm:pt modelId="{09BF5ADC-AD5C-4D81-BACB-427B2143B209}" type="sibTrans" cxnId="{6D9894EA-93AA-435A-A328-B4C2D85E7342}">
      <dgm:prSet/>
      <dgm:spPr/>
      <dgm:t>
        <a:bodyPr/>
        <a:lstStyle/>
        <a:p>
          <a:endParaRPr lang="ru-RU"/>
        </a:p>
      </dgm:t>
    </dgm:pt>
    <dgm:pt modelId="{D63CA7A5-D61F-437D-89C7-79F198D200BF}">
      <dgm:prSet/>
      <dgm:spPr/>
      <dgm:t>
        <a:bodyPr/>
        <a:lstStyle/>
        <a:p>
          <a:r>
            <a:rPr lang="ru-RU" dirty="0" smtClean="0"/>
            <a:t>Выявление перспективных направлений в работе с победителями и призерами олимпиад по предметам по итогам школьного и муниципального уровней</a:t>
          </a:r>
          <a:endParaRPr lang="ru-RU" dirty="0"/>
        </a:p>
      </dgm:t>
    </dgm:pt>
    <dgm:pt modelId="{1ABC6FA6-2908-411F-8C83-28A8C08A772B}" type="parTrans" cxnId="{E4FD21CA-BB29-4728-B8D2-50CE58FBF573}">
      <dgm:prSet/>
      <dgm:spPr/>
      <dgm:t>
        <a:bodyPr/>
        <a:lstStyle/>
        <a:p>
          <a:endParaRPr lang="ru-RU"/>
        </a:p>
      </dgm:t>
    </dgm:pt>
    <dgm:pt modelId="{CD20761D-5396-4A5F-A72F-09D253960928}" type="sibTrans" cxnId="{E4FD21CA-BB29-4728-B8D2-50CE58FBF573}">
      <dgm:prSet/>
      <dgm:spPr/>
      <dgm:t>
        <a:bodyPr/>
        <a:lstStyle/>
        <a:p>
          <a:endParaRPr lang="ru-RU"/>
        </a:p>
      </dgm:t>
    </dgm:pt>
    <dgm:pt modelId="{BECB81BD-B9D9-4185-A45A-7752361F322A}">
      <dgm:prSet/>
      <dgm:spPr/>
      <dgm:t>
        <a:bodyPr/>
        <a:lstStyle/>
        <a:p>
          <a:r>
            <a:rPr lang="ru-RU" dirty="0" smtClean="0"/>
            <a:t>Повышение социальной роли олимпиад как средства стимулирования интереса к науке и ранней профессиональной ориентации</a:t>
          </a:r>
          <a:endParaRPr lang="ru-RU" dirty="0"/>
        </a:p>
      </dgm:t>
    </dgm:pt>
    <dgm:pt modelId="{30605147-F23D-4280-AC12-9573AE2D1594}" type="parTrans" cxnId="{8924FA49-5EB5-40CA-920B-DB0389A218B3}">
      <dgm:prSet/>
      <dgm:spPr/>
      <dgm:t>
        <a:bodyPr/>
        <a:lstStyle/>
        <a:p>
          <a:endParaRPr lang="ru-RU"/>
        </a:p>
      </dgm:t>
    </dgm:pt>
    <dgm:pt modelId="{001F5F1A-5E8E-4A12-87A1-AA46D6034179}" type="sibTrans" cxnId="{8924FA49-5EB5-40CA-920B-DB0389A218B3}">
      <dgm:prSet/>
      <dgm:spPr/>
      <dgm:t>
        <a:bodyPr/>
        <a:lstStyle/>
        <a:p>
          <a:endParaRPr lang="ru-RU"/>
        </a:p>
      </dgm:t>
    </dgm:pt>
    <dgm:pt modelId="{B1BC97FA-83C3-43AA-8107-93FA01392EF6}" type="pres">
      <dgm:prSet presAssocID="{0407C132-EC06-438C-A8B4-E7CF46BCD70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7ACC4CDE-D93A-4882-9186-EC0DC056DEB6}" type="pres">
      <dgm:prSet presAssocID="{0407C132-EC06-438C-A8B4-E7CF46BCD70E}" presName="Name1" presStyleCnt="0"/>
      <dgm:spPr/>
    </dgm:pt>
    <dgm:pt modelId="{A87EFC12-1E1D-4B0E-98B5-68E31A9B98B8}" type="pres">
      <dgm:prSet presAssocID="{0407C132-EC06-438C-A8B4-E7CF46BCD70E}" presName="cycle" presStyleCnt="0"/>
      <dgm:spPr/>
    </dgm:pt>
    <dgm:pt modelId="{46031128-FBAC-42B4-8BFA-1AAB32738574}" type="pres">
      <dgm:prSet presAssocID="{0407C132-EC06-438C-A8B4-E7CF46BCD70E}" presName="srcNode" presStyleLbl="node1" presStyleIdx="0" presStyleCnt="4"/>
      <dgm:spPr/>
    </dgm:pt>
    <dgm:pt modelId="{DCCCB358-75AE-4E39-B3CB-BC9D5771BA52}" type="pres">
      <dgm:prSet presAssocID="{0407C132-EC06-438C-A8B4-E7CF46BCD70E}" presName="conn" presStyleLbl="parChTrans1D2" presStyleIdx="0" presStyleCnt="1"/>
      <dgm:spPr/>
      <dgm:t>
        <a:bodyPr/>
        <a:lstStyle/>
        <a:p>
          <a:endParaRPr lang="ru-RU"/>
        </a:p>
      </dgm:t>
    </dgm:pt>
    <dgm:pt modelId="{E341D7B4-7EEA-47CE-83F3-163B25AD3583}" type="pres">
      <dgm:prSet presAssocID="{0407C132-EC06-438C-A8B4-E7CF46BCD70E}" presName="extraNode" presStyleLbl="node1" presStyleIdx="0" presStyleCnt="4"/>
      <dgm:spPr/>
    </dgm:pt>
    <dgm:pt modelId="{1931EE6A-9ACD-4AA4-B171-861C41E69510}" type="pres">
      <dgm:prSet presAssocID="{0407C132-EC06-438C-A8B4-E7CF46BCD70E}" presName="dstNode" presStyleLbl="node1" presStyleIdx="0" presStyleCnt="4"/>
      <dgm:spPr/>
    </dgm:pt>
    <dgm:pt modelId="{B7508A60-9A54-465B-A58B-F73BCDD4CE14}" type="pres">
      <dgm:prSet presAssocID="{65A04F57-FD45-4B04-ABB3-719F45642446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00285C-C761-4D25-BEDC-813684425C86}" type="pres">
      <dgm:prSet presAssocID="{65A04F57-FD45-4B04-ABB3-719F45642446}" presName="accent_1" presStyleCnt="0"/>
      <dgm:spPr/>
    </dgm:pt>
    <dgm:pt modelId="{C54C5E82-E1F6-43F4-867A-11C5CE5897DE}" type="pres">
      <dgm:prSet presAssocID="{65A04F57-FD45-4B04-ABB3-719F45642446}" presName="accentRepeatNode" presStyleLbl="solidFgAcc1" presStyleIdx="0" presStyleCnt="4"/>
      <dgm:spPr/>
    </dgm:pt>
    <dgm:pt modelId="{6A056FB6-D80D-45FA-88AA-397AC33B0C18}" type="pres">
      <dgm:prSet presAssocID="{D57C19C6-8182-4BB2-A02A-63A9A3131C94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151A3F-7319-43DC-B847-28CF594109D2}" type="pres">
      <dgm:prSet presAssocID="{D57C19C6-8182-4BB2-A02A-63A9A3131C94}" presName="accent_2" presStyleCnt="0"/>
      <dgm:spPr/>
    </dgm:pt>
    <dgm:pt modelId="{8D0878EE-EF8A-4AAD-BB45-CD5A7F5FCDB9}" type="pres">
      <dgm:prSet presAssocID="{D57C19C6-8182-4BB2-A02A-63A9A3131C94}" presName="accentRepeatNode" presStyleLbl="solidFgAcc1" presStyleIdx="1" presStyleCnt="4"/>
      <dgm:spPr/>
    </dgm:pt>
    <dgm:pt modelId="{A602684A-1B78-4B60-A54C-27B27F54ED97}" type="pres">
      <dgm:prSet presAssocID="{D63CA7A5-D61F-437D-89C7-79F198D200BF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3863D6-0B0A-48D3-8487-507FCA743319}" type="pres">
      <dgm:prSet presAssocID="{D63CA7A5-D61F-437D-89C7-79F198D200BF}" presName="accent_3" presStyleCnt="0"/>
      <dgm:spPr/>
    </dgm:pt>
    <dgm:pt modelId="{FE722376-6016-40E4-B0A4-A6B76AD9A44A}" type="pres">
      <dgm:prSet presAssocID="{D63CA7A5-D61F-437D-89C7-79F198D200BF}" presName="accentRepeatNode" presStyleLbl="solidFgAcc1" presStyleIdx="2" presStyleCnt="4"/>
      <dgm:spPr/>
    </dgm:pt>
    <dgm:pt modelId="{C2D8CD7F-59FA-4F63-A048-EC8E77ACEF5E}" type="pres">
      <dgm:prSet presAssocID="{BECB81BD-B9D9-4185-A45A-7752361F322A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075C27-E39B-4030-B43C-9E4AB85DB63B}" type="pres">
      <dgm:prSet presAssocID="{BECB81BD-B9D9-4185-A45A-7752361F322A}" presName="accent_4" presStyleCnt="0"/>
      <dgm:spPr/>
    </dgm:pt>
    <dgm:pt modelId="{E8CDD997-EECA-48D3-9B23-57DDDBD0F799}" type="pres">
      <dgm:prSet presAssocID="{BECB81BD-B9D9-4185-A45A-7752361F322A}" presName="accentRepeatNode" presStyleLbl="solidFgAcc1" presStyleIdx="3" presStyleCnt="4"/>
      <dgm:spPr/>
    </dgm:pt>
  </dgm:ptLst>
  <dgm:cxnLst>
    <dgm:cxn modelId="{AB2A11FF-ED1C-4651-9404-38B3713064DE}" type="presOf" srcId="{65A04F57-FD45-4B04-ABB3-719F45642446}" destId="{B7508A60-9A54-465B-A58B-F73BCDD4CE14}" srcOrd="0" destOrd="0" presId="urn:microsoft.com/office/officeart/2008/layout/VerticalCurvedList"/>
    <dgm:cxn modelId="{A78E30E8-803D-412F-985B-1F8D50D21DE1}" type="presOf" srcId="{D57C19C6-8182-4BB2-A02A-63A9A3131C94}" destId="{6A056FB6-D80D-45FA-88AA-397AC33B0C18}" srcOrd="0" destOrd="0" presId="urn:microsoft.com/office/officeart/2008/layout/VerticalCurvedList"/>
    <dgm:cxn modelId="{6D9894EA-93AA-435A-A328-B4C2D85E7342}" srcId="{0407C132-EC06-438C-A8B4-E7CF46BCD70E}" destId="{D57C19C6-8182-4BB2-A02A-63A9A3131C94}" srcOrd="1" destOrd="0" parTransId="{8CD09E56-7FCA-476B-9E1F-D1BA7BCCEB24}" sibTransId="{09BF5ADC-AD5C-4D81-BACB-427B2143B209}"/>
    <dgm:cxn modelId="{E656620D-EE92-4896-B93A-940FB8D0D353}" type="presOf" srcId="{0407C132-EC06-438C-A8B4-E7CF46BCD70E}" destId="{B1BC97FA-83C3-43AA-8107-93FA01392EF6}" srcOrd="0" destOrd="0" presId="urn:microsoft.com/office/officeart/2008/layout/VerticalCurvedList"/>
    <dgm:cxn modelId="{C92FA301-AD27-4ACC-8C10-A32D2BFF18C8}" type="presOf" srcId="{5DB83279-A382-49A5-9F53-8D27EA6605F4}" destId="{DCCCB358-75AE-4E39-B3CB-BC9D5771BA52}" srcOrd="0" destOrd="0" presId="urn:microsoft.com/office/officeart/2008/layout/VerticalCurvedList"/>
    <dgm:cxn modelId="{8924FA49-5EB5-40CA-920B-DB0389A218B3}" srcId="{0407C132-EC06-438C-A8B4-E7CF46BCD70E}" destId="{BECB81BD-B9D9-4185-A45A-7752361F322A}" srcOrd="3" destOrd="0" parTransId="{30605147-F23D-4280-AC12-9573AE2D1594}" sibTransId="{001F5F1A-5E8E-4A12-87A1-AA46D6034179}"/>
    <dgm:cxn modelId="{2E1FED11-3944-41D1-AF56-3588200CCAB8}" type="presOf" srcId="{D63CA7A5-D61F-437D-89C7-79F198D200BF}" destId="{A602684A-1B78-4B60-A54C-27B27F54ED97}" srcOrd="0" destOrd="0" presId="urn:microsoft.com/office/officeart/2008/layout/VerticalCurvedList"/>
    <dgm:cxn modelId="{E4FD21CA-BB29-4728-B8D2-50CE58FBF573}" srcId="{0407C132-EC06-438C-A8B4-E7CF46BCD70E}" destId="{D63CA7A5-D61F-437D-89C7-79F198D200BF}" srcOrd="2" destOrd="0" parTransId="{1ABC6FA6-2908-411F-8C83-28A8C08A772B}" sibTransId="{CD20761D-5396-4A5F-A72F-09D253960928}"/>
    <dgm:cxn modelId="{80B673CA-A305-40EE-9818-8315A6A85D91}" type="presOf" srcId="{BECB81BD-B9D9-4185-A45A-7752361F322A}" destId="{C2D8CD7F-59FA-4F63-A048-EC8E77ACEF5E}" srcOrd="0" destOrd="0" presId="urn:microsoft.com/office/officeart/2008/layout/VerticalCurvedList"/>
    <dgm:cxn modelId="{6DE9E38D-F403-4A26-8351-3CA67255389D}" srcId="{0407C132-EC06-438C-A8B4-E7CF46BCD70E}" destId="{65A04F57-FD45-4B04-ABB3-719F45642446}" srcOrd="0" destOrd="0" parTransId="{D5AE7CBF-BB02-4E53-9154-6E49A54A90E3}" sibTransId="{5DB83279-A382-49A5-9F53-8D27EA6605F4}"/>
    <dgm:cxn modelId="{00F15BE5-6F76-4BD9-BD3E-18ECB1E48BC6}" type="presParOf" srcId="{B1BC97FA-83C3-43AA-8107-93FA01392EF6}" destId="{7ACC4CDE-D93A-4882-9186-EC0DC056DEB6}" srcOrd="0" destOrd="0" presId="urn:microsoft.com/office/officeart/2008/layout/VerticalCurvedList"/>
    <dgm:cxn modelId="{03F2FB60-986D-42BE-9938-F2393B28E986}" type="presParOf" srcId="{7ACC4CDE-D93A-4882-9186-EC0DC056DEB6}" destId="{A87EFC12-1E1D-4B0E-98B5-68E31A9B98B8}" srcOrd="0" destOrd="0" presId="urn:microsoft.com/office/officeart/2008/layout/VerticalCurvedList"/>
    <dgm:cxn modelId="{06688E83-3870-474F-982F-9F4812A7A938}" type="presParOf" srcId="{A87EFC12-1E1D-4B0E-98B5-68E31A9B98B8}" destId="{46031128-FBAC-42B4-8BFA-1AAB32738574}" srcOrd="0" destOrd="0" presId="urn:microsoft.com/office/officeart/2008/layout/VerticalCurvedList"/>
    <dgm:cxn modelId="{B1D9F08D-F4A8-417E-A699-9A29350E1C32}" type="presParOf" srcId="{A87EFC12-1E1D-4B0E-98B5-68E31A9B98B8}" destId="{DCCCB358-75AE-4E39-B3CB-BC9D5771BA52}" srcOrd="1" destOrd="0" presId="urn:microsoft.com/office/officeart/2008/layout/VerticalCurvedList"/>
    <dgm:cxn modelId="{E70F01D1-D399-43E1-B153-4EC3B7AC99EA}" type="presParOf" srcId="{A87EFC12-1E1D-4B0E-98B5-68E31A9B98B8}" destId="{E341D7B4-7EEA-47CE-83F3-163B25AD3583}" srcOrd="2" destOrd="0" presId="urn:microsoft.com/office/officeart/2008/layout/VerticalCurvedList"/>
    <dgm:cxn modelId="{F7FEEEAA-19AB-43E1-A244-B00037C5C861}" type="presParOf" srcId="{A87EFC12-1E1D-4B0E-98B5-68E31A9B98B8}" destId="{1931EE6A-9ACD-4AA4-B171-861C41E69510}" srcOrd="3" destOrd="0" presId="urn:microsoft.com/office/officeart/2008/layout/VerticalCurvedList"/>
    <dgm:cxn modelId="{6B1BC44E-DE58-4C6B-AA5F-78CE66B1E8AF}" type="presParOf" srcId="{7ACC4CDE-D93A-4882-9186-EC0DC056DEB6}" destId="{B7508A60-9A54-465B-A58B-F73BCDD4CE14}" srcOrd="1" destOrd="0" presId="urn:microsoft.com/office/officeart/2008/layout/VerticalCurvedList"/>
    <dgm:cxn modelId="{622958A2-5349-4B0A-BD2D-28EA674C87AD}" type="presParOf" srcId="{7ACC4CDE-D93A-4882-9186-EC0DC056DEB6}" destId="{AC00285C-C761-4D25-BEDC-813684425C86}" srcOrd="2" destOrd="0" presId="urn:microsoft.com/office/officeart/2008/layout/VerticalCurvedList"/>
    <dgm:cxn modelId="{1C2A96CB-F8EA-4926-A502-D8D456B92DED}" type="presParOf" srcId="{AC00285C-C761-4D25-BEDC-813684425C86}" destId="{C54C5E82-E1F6-43F4-867A-11C5CE5897DE}" srcOrd="0" destOrd="0" presId="urn:microsoft.com/office/officeart/2008/layout/VerticalCurvedList"/>
    <dgm:cxn modelId="{95188BDA-0100-4C0B-908C-C09AE80D5ED1}" type="presParOf" srcId="{7ACC4CDE-D93A-4882-9186-EC0DC056DEB6}" destId="{6A056FB6-D80D-45FA-88AA-397AC33B0C18}" srcOrd="3" destOrd="0" presId="urn:microsoft.com/office/officeart/2008/layout/VerticalCurvedList"/>
    <dgm:cxn modelId="{AA706098-686F-4AAD-849F-4BCF067C50F4}" type="presParOf" srcId="{7ACC4CDE-D93A-4882-9186-EC0DC056DEB6}" destId="{70151A3F-7319-43DC-B847-28CF594109D2}" srcOrd="4" destOrd="0" presId="urn:microsoft.com/office/officeart/2008/layout/VerticalCurvedList"/>
    <dgm:cxn modelId="{D1EAB8E5-304D-48DC-8FC5-17277AE91D56}" type="presParOf" srcId="{70151A3F-7319-43DC-B847-28CF594109D2}" destId="{8D0878EE-EF8A-4AAD-BB45-CD5A7F5FCDB9}" srcOrd="0" destOrd="0" presId="urn:microsoft.com/office/officeart/2008/layout/VerticalCurvedList"/>
    <dgm:cxn modelId="{CCE113AC-43D3-4DAB-839A-9DBA14673750}" type="presParOf" srcId="{7ACC4CDE-D93A-4882-9186-EC0DC056DEB6}" destId="{A602684A-1B78-4B60-A54C-27B27F54ED97}" srcOrd="5" destOrd="0" presId="urn:microsoft.com/office/officeart/2008/layout/VerticalCurvedList"/>
    <dgm:cxn modelId="{8B4C40EB-ADE1-4302-91B3-610F762CE275}" type="presParOf" srcId="{7ACC4CDE-D93A-4882-9186-EC0DC056DEB6}" destId="{133863D6-0B0A-48D3-8487-507FCA743319}" srcOrd="6" destOrd="0" presId="urn:microsoft.com/office/officeart/2008/layout/VerticalCurvedList"/>
    <dgm:cxn modelId="{B7BD1DF9-9BAE-4040-AEDC-30740BD5A429}" type="presParOf" srcId="{133863D6-0B0A-48D3-8487-507FCA743319}" destId="{FE722376-6016-40E4-B0A4-A6B76AD9A44A}" srcOrd="0" destOrd="0" presId="urn:microsoft.com/office/officeart/2008/layout/VerticalCurvedList"/>
    <dgm:cxn modelId="{28DD022E-1393-4EA5-A607-C31A724D6769}" type="presParOf" srcId="{7ACC4CDE-D93A-4882-9186-EC0DC056DEB6}" destId="{C2D8CD7F-59FA-4F63-A048-EC8E77ACEF5E}" srcOrd="7" destOrd="0" presId="urn:microsoft.com/office/officeart/2008/layout/VerticalCurvedList"/>
    <dgm:cxn modelId="{FC557BD3-97E2-4200-AA42-7AAC3AB5B138}" type="presParOf" srcId="{7ACC4CDE-D93A-4882-9186-EC0DC056DEB6}" destId="{49075C27-E39B-4030-B43C-9E4AB85DB63B}" srcOrd="8" destOrd="0" presId="urn:microsoft.com/office/officeart/2008/layout/VerticalCurvedList"/>
    <dgm:cxn modelId="{7ACEF8EC-10EB-422C-9ADC-FBFECDCA8220}" type="presParOf" srcId="{49075C27-E39B-4030-B43C-9E4AB85DB63B}" destId="{E8CDD997-EECA-48D3-9B23-57DDDBD0F79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F1A5098-4C05-47B8-BB3F-F531CB61DBCE}" type="doc">
      <dgm:prSet loTypeId="urn:microsoft.com/office/officeart/2005/8/layout/radial1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9C2C7E-A9F7-48DD-B646-9B3CF5B64F6B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tt-RU" sz="1600" dirty="0" smtClean="0"/>
            <a:t>47 детей-инвалидов и с ОВЗ</a:t>
          </a:r>
          <a:endParaRPr lang="ru-RU" sz="1600" dirty="0"/>
        </a:p>
      </dgm:t>
    </dgm:pt>
    <dgm:pt modelId="{66C1FBFA-28CB-48BD-B192-0BE30A763A9C}" type="parTrans" cxnId="{1D93563F-216A-4547-AEA6-9084DBFDED80}">
      <dgm:prSet/>
      <dgm:spPr/>
      <dgm:t>
        <a:bodyPr/>
        <a:lstStyle/>
        <a:p>
          <a:endParaRPr lang="ru-RU" sz="1600"/>
        </a:p>
      </dgm:t>
    </dgm:pt>
    <dgm:pt modelId="{CE1E8F8C-7E9D-433D-8C61-ADC85F16C34D}" type="sibTrans" cxnId="{1D93563F-216A-4547-AEA6-9084DBFDED80}">
      <dgm:prSet/>
      <dgm:spPr/>
      <dgm:t>
        <a:bodyPr/>
        <a:lstStyle/>
        <a:p>
          <a:endParaRPr lang="ru-RU" sz="1600"/>
        </a:p>
      </dgm:t>
    </dgm:pt>
    <dgm:pt modelId="{D7F1424A-6E27-4421-B8AF-EFE2F98FD727}">
      <dgm:prSet phldrT="[Текст]" custT="1"/>
      <dgm:spPr/>
      <dgm:t>
        <a:bodyPr/>
        <a:lstStyle/>
        <a:p>
          <a:r>
            <a:rPr lang="tt-RU" sz="1600" dirty="0" smtClean="0"/>
            <a:t>19 уча</a:t>
          </a:r>
          <a:r>
            <a:rPr lang="ru-RU" sz="1600" dirty="0" err="1" smtClean="0"/>
            <a:t>щихся</a:t>
          </a:r>
          <a:r>
            <a:rPr lang="ru-RU" sz="1600" dirty="0" smtClean="0"/>
            <a:t> школ</a:t>
          </a:r>
          <a:endParaRPr lang="ru-RU" sz="1600" dirty="0"/>
        </a:p>
      </dgm:t>
    </dgm:pt>
    <dgm:pt modelId="{777B3D20-B143-4F19-837E-0DD96482A949}" type="parTrans" cxnId="{45702ABF-5178-42A5-9ECD-9BF4A949C428}">
      <dgm:prSet custT="1"/>
      <dgm:spPr/>
      <dgm:t>
        <a:bodyPr/>
        <a:lstStyle/>
        <a:p>
          <a:endParaRPr lang="ru-RU" sz="1600"/>
        </a:p>
      </dgm:t>
    </dgm:pt>
    <dgm:pt modelId="{E12D61BF-A6E4-43B5-AE4F-0D48853CC5F5}" type="sibTrans" cxnId="{45702ABF-5178-42A5-9ECD-9BF4A949C428}">
      <dgm:prSet/>
      <dgm:spPr/>
      <dgm:t>
        <a:bodyPr/>
        <a:lstStyle/>
        <a:p>
          <a:endParaRPr lang="ru-RU" sz="1600"/>
        </a:p>
      </dgm:t>
    </dgm:pt>
    <dgm:pt modelId="{89B43C9D-76D6-4566-90EB-377582894009}">
      <dgm:prSet phldrT="[Текст]" custT="1"/>
      <dgm:spPr/>
      <dgm:t>
        <a:bodyPr/>
        <a:lstStyle/>
        <a:p>
          <a:r>
            <a:rPr lang="ru-RU" sz="1600" dirty="0" smtClean="0"/>
            <a:t>11 в детских садах </a:t>
          </a:r>
          <a:endParaRPr lang="ru-RU" sz="1600" dirty="0"/>
        </a:p>
      </dgm:t>
    </dgm:pt>
    <dgm:pt modelId="{1D328E28-0679-4C4A-8718-6AB5E5ECCE87}" type="parTrans" cxnId="{B0C13797-AB00-460A-BD14-F70B621227C5}">
      <dgm:prSet custT="1"/>
      <dgm:spPr/>
      <dgm:t>
        <a:bodyPr/>
        <a:lstStyle/>
        <a:p>
          <a:endParaRPr lang="ru-RU" sz="1600"/>
        </a:p>
      </dgm:t>
    </dgm:pt>
    <dgm:pt modelId="{83B02990-076C-445A-A29B-B86A95D418A3}" type="sibTrans" cxnId="{B0C13797-AB00-460A-BD14-F70B621227C5}">
      <dgm:prSet/>
      <dgm:spPr/>
      <dgm:t>
        <a:bodyPr/>
        <a:lstStyle/>
        <a:p>
          <a:endParaRPr lang="ru-RU" sz="1600"/>
        </a:p>
      </dgm:t>
    </dgm:pt>
    <dgm:pt modelId="{D4937D43-EF93-42EA-A6DA-814664F228B2}">
      <dgm:prSet phldrT="[Текст]" custT="1"/>
      <dgm:spPr/>
      <dgm:t>
        <a:bodyPr/>
        <a:lstStyle/>
        <a:p>
          <a:r>
            <a:rPr lang="ru-RU" sz="1600" dirty="0" smtClean="0"/>
            <a:t>5 в </a:t>
          </a:r>
          <a:r>
            <a:rPr lang="ru-RU" sz="1600" dirty="0" err="1" smtClean="0"/>
            <a:t>ССУЗах</a:t>
          </a:r>
          <a:endParaRPr lang="ru-RU" sz="1600" dirty="0"/>
        </a:p>
      </dgm:t>
    </dgm:pt>
    <dgm:pt modelId="{D906044E-1023-48A3-86D8-F8D799FF0930}" type="parTrans" cxnId="{184EC87A-B362-4B09-85C2-597447887B48}">
      <dgm:prSet custT="1"/>
      <dgm:spPr/>
      <dgm:t>
        <a:bodyPr/>
        <a:lstStyle/>
        <a:p>
          <a:endParaRPr lang="ru-RU" sz="1600"/>
        </a:p>
      </dgm:t>
    </dgm:pt>
    <dgm:pt modelId="{240CEDD0-7161-4320-85DA-6BD74903AB5E}" type="sibTrans" cxnId="{184EC87A-B362-4B09-85C2-597447887B48}">
      <dgm:prSet/>
      <dgm:spPr/>
      <dgm:t>
        <a:bodyPr/>
        <a:lstStyle/>
        <a:p>
          <a:endParaRPr lang="ru-RU" sz="1600"/>
        </a:p>
      </dgm:t>
    </dgm:pt>
    <dgm:pt modelId="{818FF990-D3B9-409F-BABD-51483EF4B49C}">
      <dgm:prSet phldrT="[Текст]" custT="1"/>
      <dgm:spPr/>
      <dgm:t>
        <a:bodyPr/>
        <a:lstStyle/>
        <a:p>
          <a:r>
            <a:rPr lang="ru-RU" sz="1600" dirty="0" smtClean="0"/>
            <a:t>4 </a:t>
          </a:r>
          <a:r>
            <a:rPr lang="ru-RU" sz="1600" dirty="0" err="1" smtClean="0"/>
            <a:t>дошколь-ника</a:t>
          </a:r>
          <a:endParaRPr lang="ru-RU" sz="1600" dirty="0"/>
        </a:p>
      </dgm:t>
    </dgm:pt>
    <dgm:pt modelId="{55830CDC-C766-43D5-8286-9B46FD5A1BD6}" type="parTrans" cxnId="{EB06AE49-5B58-4D5C-A6FF-A22C3ED93774}">
      <dgm:prSet custT="1"/>
      <dgm:spPr/>
      <dgm:t>
        <a:bodyPr/>
        <a:lstStyle/>
        <a:p>
          <a:endParaRPr lang="ru-RU" sz="1600"/>
        </a:p>
      </dgm:t>
    </dgm:pt>
    <dgm:pt modelId="{ECD9B75D-6DAC-4581-9ECA-8F2CAA90BDA0}" type="sibTrans" cxnId="{EB06AE49-5B58-4D5C-A6FF-A22C3ED93774}">
      <dgm:prSet/>
      <dgm:spPr/>
      <dgm:t>
        <a:bodyPr/>
        <a:lstStyle/>
        <a:p>
          <a:endParaRPr lang="ru-RU" sz="1600"/>
        </a:p>
      </dgm:t>
    </dgm:pt>
    <dgm:pt modelId="{703DB24B-1F72-48DC-B01E-D3926B5070DF}">
      <dgm:prSet custT="1"/>
      <dgm:spPr/>
      <dgm:t>
        <a:bodyPr/>
        <a:lstStyle/>
        <a:p>
          <a:r>
            <a:rPr lang="ru-RU" sz="1600" dirty="0" smtClean="0"/>
            <a:t>6 в </a:t>
          </a:r>
          <a:r>
            <a:rPr lang="ru-RU" sz="1600" dirty="0" err="1" smtClean="0"/>
            <a:t>учрежде-ниях</a:t>
          </a:r>
          <a:r>
            <a:rPr lang="ru-RU" sz="1600" dirty="0" smtClean="0"/>
            <a:t> образования РТ</a:t>
          </a:r>
          <a:endParaRPr lang="ru-RU" sz="1600" dirty="0"/>
        </a:p>
      </dgm:t>
    </dgm:pt>
    <dgm:pt modelId="{D504BB8F-D266-4643-8EDD-18D8BF608466}" type="parTrans" cxnId="{3E9C14F4-7E72-4324-8D12-32FA0E92BC83}">
      <dgm:prSet custT="1"/>
      <dgm:spPr/>
      <dgm:t>
        <a:bodyPr/>
        <a:lstStyle/>
        <a:p>
          <a:endParaRPr lang="ru-RU" sz="1600"/>
        </a:p>
      </dgm:t>
    </dgm:pt>
    <dgm:pt modelId="{CE4EF198-CB27-43A4-8694-B8AD39BBFE18}" type="sibTrans" cxnId="{3E9C14F4-7E72-4324-8D12-32FA0E92BC83}">
      <dgm:prSet/>
      <dgm:spPr/>
      <dgm:t>
        <a:bodyPr/>
        <a:lstStyle/>
        <a:p>
          <a:endParaRPr lang="ru-RU" sz="1600"/>
        </a:p>
      </dgm:t>
    </dgm:pt>
    <dgm:pt modelId="{75542DC0-AF78-4E0D-B532-E6ED5632DFCB}" type="pres">
      <dgm:prSet presAssocID="{7F1A5098-4C05-47B8-BB3F-F531CB61DBC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624381-57AB-47B3-A50A-3880408A9D13}" type="pres">
      <dgm:prSet presAssocID="{959C2C7E-A9F7-48DD-B646-9B3CF5B64F6B}" presName="centerShape" presStyleLbl="node0" presStyleIdx="0" presStyleCnt="1" custScaleX="109109" custScaleY="99735"/>
      <dgm:spPr/>
      <dgm:t>
        <a:bodyPr/>
        <a:lstStyle/>
        <a:p>
          <a:endParaRPr lang="ru-RU"/>
        </a:p>
      </dgm:t>
    </dgm:pt>
    <dgm:pt modelId="{A98C6C95-084D-4CE0-A14F-4633ABFB5DDA}" type="pres">
      <dgm:prSet presAssocID="{777B3D20-B143-4F19-837E-0DD96482A949}" presName="Name9" presStyleLbl="parChTrans1D2" presStyleIdx="0" presStyleCnt="5"/>
      <dgm:spPr/>
      <dgm:t>
        <a:bodyPr/>
        <a:lstStyle/>
        <a:p>
          <a:endParaRPr lang="ru-RU"/>
        </a:p>
      </dgm:t>
    </dgm:pt>
    <dgm:pt modelId="{C95D5974-4632-404B-8940-8C22B853C0D1}" type="pres">
      <dgm:prSet presAssocID="{777B3D20-B143-4F19-837E-0DD96482A949}" presName="connTx" presStyleLbl="parChTrans1D2" presStyleIdx="0" presStyleCnt="5"/>
      <dgm:spPr/>
      <dgm:t>
        <a:bodyPr/>
        <a:lstStyle/>
        <a:p>
          <a:endParaRPr lang="ru-RU"/>
        </a:p>
      </dgm:t>
    </dgm:pt>
    <dgm:pt modelId="{56EA8F85-D8F0-4B4F-82A5-CC2F0E1AE504}" type="pres">
      <dgm:prSet presAssocID="{D7F1424A-6E27-4421-B8AF-EFE2F98FD72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AFB9D0-AAA3-4430-9EF4-A52B3E6AA356}" type="pres">
      <dgm:prSet presAssocID="{1D328E28-0679-4C4A-8718-6AB5E5ECCE87}" presName="Name9" presStyleLbl="parChTrans1D2" presStyleIdx="1" presStyleCnt="5"/>
      <dgm:spPr/>
      <dgm:t>
        <a:bodyPr/>
        <a:lstStyle/>
        <a:p>
          <a:endParaRPr lang="ru-RU"/>
        </a:p>
      </dgm:t>
    </dgm:pt>
    <dgm:pt modelId="{CBF931E5-6758-4E84-85BF-81AD1EAA0E36}" type="pres">
      <dgm:prSet presAssocID="{1D328E28-0679-4C4A-8718-6AB5E5ECCE87}" presName="connTx" presStyleLbl="parChTrans1D2" presStyleIdx="1" presStyleCnt="5"/>
      <dgm:spPr/>
      <dgm:t>
        <a:bodyPr/>
        <a:lstStyle/>
        <a:p>
          <a:endParaRPr lang="ru-RU"/>
        </a:p>
      </dgm:t>
    </dgm:pt>
    <dgm:pt modelId="{3F8F6076-F8E0-4078-8A8D-9461B7F9A89F}" type="pres">
      <dgm:prSet presAssocID="{89B43C9D-76D6-4566-90EB-37758289400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9486CD-6B06-4AAA-BB30-FF8E7D5AA564}" type="pres">
      <dgm:prSet presAssocID="{D906044E-1023-48A3-86D8-F8D799FF0930}" presName="Name9" presStyleLbl="parChTrans1D2" presStyleIdx="2" presStyleCnt="5"/>
      <dgm:spPr/>
      <dgm:t>
        <a:bodyPr/>
        <a:lstStyle/>
        <a:p>
          <a:endParaRPr lang="ru-RU"/>
        </a:p>
      </dgm:t>
    </dgm:pt>
    <dgm:pt modelId="{7387B244-DA38-4121-8002-4F0B0F47A014}" type="pres">
      <dgm:prSet presAssocID="{D906044E-1023-48A3-86D8-F8D799FF0930}" presName="connTx" presStyleLbl="parChTrans1D2" presStyleIdx="2" presStyleCnt="5"/>
      <dgm:spPr/>
      <dgm:t>
        <a:bodyPr/>
        <a:lstStyle/>
        <a:p>
          <a:endParaRPr lang="ru-RU"/>
        </a:p>
      </dgm:t>
    </dgm:pt>
    <dgm:pt modelId="{F3FE57B9-26B0-4702-86A9-26B4CF06844D}" type="pres">
      <dgm:prSet presAssocID="{D4937D43-EF93-42EA-A6DA-814664F228B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568DFA-EE70-42C9-B704-557CF491B718}" type="pres">
      <dgm:prSet presAssocID="{D504BB8F-D266-4643-8EDD-18D8BF608466}" presName="Name9" presStyleLbl="parChTrans1D2" presStyleIdx="3" presStyleCnt="5"/>
      <dgm:spPr/>
      <dgm:t>
        <a:bodyPr/>
        <a:lstStyle/>
        <a:p>
          <a:endParaRPr lang="ru-RU"/>
        </a:p>
      </dgm:t>
    </dgm:pt>
    <dgm:pt modelId="{9EDD44C0-6B0C-4A2F-89F1-5BE7314598A2}" type="pres">
      <dgm:prSet presAssocID="{D504BB8F-D266-4643-8EDD-18D8BF608466}" presName="connTx" presStyleLbl="parChTrans1D2" presStyleIdx="3" presStyleCnt="5"/>
      <dgm:spPr/>
      <dgm:t>
        <a:bodyPr/>
        <a:lstStyle/>
        <a:p>
          <a:endParaRPr lang="ru-RU"/>
        </a:p>
      </dgm:t>
    </dgm:pt>
    <dgm:pt modelId="{8FCA0308-B09E-4115-BEFE-5720CFE844AC}" type="pres">
      <dgm:prSet presAssocID="{703DB24B-1F72-48DC-B01E-D3926B5070D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077EB5-09D4-4084-A249-C57750951A78}" type="pres">
      <dgm:prSet presAssocID="{55830CDC-C766-43D5-8286-9B46FD5A1BD6}" presName="Name9" presStyleLbl="parChTrans1D2" presStyleIdx="4" presStyleCnt="5"/>
      <dgm:spPr/>
      <dgm:t>
        <a:bodyPr/>
        <a:lstStyle/>
        <a:p>
          <a:endParaRPr lang="ru-RU"/>
        </a:p>
      </dgm:t>
    </dgm:pt>
    <dgm:pt modelId="{116D4A25-28F5-49CC-9DC4-47F6F8078F06}" type="pres">
      <dgm:prSet presAssocID="{55830CDC-C766-43D5-8286-9B46FD5A1BD6}" presName="connTx" presStyleLbl="parChTrans1D2" presStyleIdx="4" presStyleCnt="5"/>
      <dgm:spPr/>
      <dgm:t>
        <a:bodyPr/>
        <a:lstStyle/>
        <a:p>
          <a:endParaRPr lang="ru-RU"/>
        </a:p>
      </dgm:t>
    </dgm:pt>
    <dgm:pt modelId="{40AB8ED4-A1B9-4FFC-BB14-6B8B1714ECB4}" type="pres">
      <dgm:prSet presAssocID="{818FF990-D3B9-409F-BABD-51483EF4B49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1862DE-BC3D-4417-BCE5-E196A01668F9}" type="presOf" srcId="{818FF990-D3B9-409F-BABD-51483EF4B49C}" destId="{40AB8ED4-A1B9-4FFC-BB14-6B8B1714ECB4}" srcOrd="0" destOrd="0" presId="urn:microsoft.com/office/officeart/2005/8/layout/radial1"/>
    <dgm:cxn modelId="{45702ABF-5178-42A5-9ECD-9BF4A949C428}" srcId="{959C2C7E-A9F7-48DD-B646-9B3CF5B64F6B}" destId="{D7F1424A-6E27-4421-B8AF-EFE2F98FD727}" srcOrd="0" destOrd="0" parTransId="{777B3D20-B143-4F19-837E-0DD96482A949}" sibTransId="{E12D61BF-A6E4-43B5-AE4F-0D48853CC5F5}"/>
    <dgm:cxn modelId="{0C766584-D790-4BF5-9114-D2EAFD4841A3}" type="presOf" srcId="{D4937D43-EF93-42EA-A6DA-814664F228B2}" destId="{F3FE57B9-26B0-4702-86A9-26B4CF06844D}" srcOrd="0" destOrd="0" presId="urn:microsoft.com/office/officeart/2005/8/layout/radial1"/>
    <dgm:cxn modelId="{AB927170-EEF2-4795-A533-95189C10E908}" type="presOf" srcId="{D906044E-1023-48A3-86D8-F8D799FF0930}" destId="{7387B244-DA38-4121-8002-4F0B0F47A014}" srcOrd="1" destOrd="0" presId="urn:microsoft.com/office/officeart/2005/8/layout/radial1"/>
    <dgm:cxn modelId="{A899EF8E-62BE-48E2-96F1-AB330D61FF9B}" type="presOf" srcId="{89B43C9D-76D6-4566-90EB-377582894009}" destId="{3F8F6076-F8E0-4078-8A8D-9461B7F9A89F}" srcOrd="0" destOrd="0" presId="urn:microsoft.com/office/officeart/2005/8/layout/radial1"/>
    <dgm:cxn modelId="{B0C13797-AB00-460A-BD14-F70B621227C5}" srcId="{959C2C7E-A9F7-48DD-B646-9B3CF5B64F6B}" destId="{89B43C9D-76D6-4566-90EB-377582894009}" srcOrd="1" destOrd="0" parTransId="{1D328E28-0679-4C4A-8718-6AB5E5ECCE87}" sibTransId="{83B02990-076C-445A-A29B-B86A95D418A3}"/>
    <dgm:cxn modelId="{2004610D-D3A2-4D63-91E8-E79595661EB5}" type="presOf" srcId="{D906044E-1023-48A3-86D8-F8D799FF0930}" destId="{179486CD-6B06-4AAA-BB30-FF8E7D5AA564}" srcOrd="0" destOrd="0" presId="urn:microsoft.com/office/officeart/2005/8/layout/radial1"/>
    <dgm:cxn modelId="{74EE7DC0-9804-4874-8BE6-CFD7FFBD0782}" type="presOf" srcId="{703DB24B-1F72-48DC-B01E-D3926B5070DF}" destId="{8FCA0308-B09E-4115-BEFE-5720CFE844AC}" srcOrd="0" destOrd="0" presId="urn:microsoft.com/office/officeart/2005/8/layout/radial1"/>
    <dgm:cxn modelId="{9244E2F1-33B1-4F21-887B-57145EC3152C}" type="presOf" srcId="{1D328E28-0679-4C4A-8718-6AB5E5ECCE87}" destId="{40AFB9D0-AAA3-4430-9EF4-A52B3E6AA356}" srcOrd="0" destOrd="0" presId="urn:microsoft.com/office/officeart/2005/8/layout/radial1"/>
    <dgm:cxn modelId="{184EC87A-B362-4B09-85C2-597447887B48}" srcId="{959C2C7E-A9F7-48DD-B646-9B3CF5B64F6B}" destId="{D4937D43-EF93-42EA-A6DA-814664F228B2}" srcOrd="2" destOrd="0" parTransId="{D906044E-1023-48A3-86D8-F8D799FF0930}" sibTransId="{240CEDD0-7161-4320-85DA-6BD74903AB5E}"/>
    <dgm:cxn modelId="{BADC064F-19D1-427C-9D4B-E224EA2B5699}" type="presOf" srcId="{55830CDC-C766-43D5-8286-9B46FD5A1BD6}" destId="{116D4A25-28F5-49CC-9DC4-47F6F8078F06}" srcOrd="1" destOrd="0" presId="urn:microsoft.com/office/officeart/2005/8/layout/radial1"/>
    <dgm:cxn modelId="{EB06AE49-5B58-4D5C-A6FF-A22C3ED93774}" srcId="{959C2C7E-A9F7-48DD-B646-9B3CF5B64F6B}" destId="{818FF990-D3B9-409F-BABD-51483EF4B49C}" srcOrd="4" destOrd="0" parTransId="{55830CDC-C766-43D5-8286-9B46FD5A1BD6}" sibTransId="{ECD9B75D-6DAC-4581-9ECA-8F2CAA90BDA0}"/>
    <dgm:cxn modelId="{9601F7CE-41E3-474C-B312-BA73EF2623A5}" type="presOf" srcId="{D504BB8F-D266-4643-8EDD-18D8BF608466}" destId="{D9568DFA-EE70-42C9-B704-557CF491B718}" srcOrd="0" destOrd="0" presId="urn:microsoft.com/office/officeart/2005/8/layout/radial1"/>
    <dgm:cxn modelId="{25E294E4-E620-4AA6-B60F-C64984E1C128}" type="presOf" srcId="{D504BB8F-D266-4643-8EDD-18D8BF608466}" destId="{9EDD44C0-6B0C-4A2F-89F1-5BE7314598A2}" srcOrd="1" destOrd="0" presId="urn:microsoft.com/office/officeart/2005/8/layout/radial1"/>
    <dgm:cxn modelId="{A6432EBB-8F14-496E-9F5A-11D807D957FF}" type="presOf" srcId="{777B3D20-B143-4F19-837E-0DD96482A949}" destId="{A98C6C95-084D-4CE0-A14F-4633ABFB5DDA}" srcOrd="0" destOrd="0" presId="urn:microsoft.com/office/officeart/2005/8/layout/radial1"/>
    <dgm:cxn modelId="{C60AD1DF-D0C2-4233-A10A-526ED3A35A7E}" type="presOf" srcId="{D7F1424A-6E27-4421-B8AF-EFE2F98FD727}" destId="{56EA8F85-D8F0-4B4F-82A5-CC2F0E1AE504}" srcOrd="0" destOrd="0" presId="urn:microsoft.com/office/officeart/2005/8/layout/radial1"/>
    <dgm:cxn modelId="{C3D922E2-3B6F-4AF8-8E0F-DFADBC1CB134}" type="presOf" srcId="{7F1A5098-4C05-47B8-BB3F-F531CB61DBCE}" destId="{75542DC0-AF78-4E0D-B532-E6ED5632DFCB}" srcOrd="0" destOrd="0" presId="urn:microsoft.com/office/officeart/2005/8/layout/radial1"/>
    <dgm:cxn modelId="{D5241478-F1F8-40BE-96F9-500938A2FA5C}" type="presOf" srcId="{1D328E28-0679-4C4A-8718-6AB5E5ECCE87}" destId="{CBF931E5-6758-4E84-85BF-81AD1EAA0E36}" srcOrd="1" destOrd="0" presId="urn:microsoft.com/office/officeart/2005/8/layout/radial1"/>
    <dgm:cxn modelId="{3392D33C-1F50-4D3F-9E0F-9272A3F0BC77}" type="presOf" srcId="{55830CDC-C766-43D5-8286-9B46FD5A1BD6}" destId="{BD077EB5-09D4-4084-A249-C57750951A78}" srcOrd="0" destOrd="0" presId="urn:microsoft.com/office/officeart/2005/8/layout/radial1"/>
    <dgm:cxn modelId="{3E9C14F4-7E72-4324-8D12-32FA0E92BC83}" srcId="{959C2C7E-A9F7-48DD-B646-9B3CF5B64F6B}" destId="{703DB24B-1F72-48DC-B01E-D3926B5070DF}" srcOrd="3" destOrd="0" parTransId="{D504BB8F-D266-4643-8EDD-18D8BF608466}" sibTransId="{CE4EF198-CB27-43A4-8694-B8AD39BBFE18}"/>
    <dgm:cxn modelId="{1D93563F-216A-4547-AEA6-9084DBFDED80}" srcId="{7F1A5098-4C05-47B8-BB3F-F531CB61DBCE}" destId="{959C2C7E-A9F7-48DD-B646-9B3CF5B64F6B}" srcOrd="0" destOrd="0" parTransId="{66C1FBFA-28CB-48BD-B192-0BE30A763A9C}" sibTransId="{CE1E8F8C-7E9D-433D-8C61-ADC85F16C34D}"/>
    <dgm:cxn modelId="{48F9058A-37A3-4A7E-9C75-EB4C85C72E8B}" type="presOf" srcId="{777B3D20-B143-4F19-837E-0DD96482A949}" destId="{C95D5974-4632-404B-8940-8C22B853C0D1}" srcOrd="1" destOrd="0" presId="urn:microsoft.com/office/officeart/2005/8/layout/radial1"/>
    <dgm:cxn modelId="{09F853B9-73E9-4F0D-90FF-FC745E484921}" type="presOf" srcId="{959C2C7E-A9F7-48DD-B646-9B3CF5B64F6B}" destId="{80624381-57AB-47B3-A50A-3880408A9D13}" srcOrd="0" destOrd="0" presId="urn:microsoft.com/office/officeart/2005/8/layout/radial1"/>
    <dgm:cxn modelId="{AA394E8A-6A19-46F4-BB5A-ACB17BB5A1C3}" type="presParOf" srcId="{75542DC0-AF78-4E0D-B532-E6ED5632DFCB}" destId="{80624381-57AB-47B3-A50A-3880408A9D13}" srcOrd="0" destOrd="0" presId="urn:microsoft.com/office/officeart/2005/8/layout/radial1"/>
    <dgm:cxn modelId="{0D34C143-C381-44F1-9EBC-FA3F10827063}" type="presParOf" srcId="{75542DC0-AF78-4E0D-B532-E6ED5632DFCB}" destId="{A98C6C95-084D-4CE0-A14F-4633ABFB5DDA}" srcOrd="1" destOrd="0" presId="urn:microsoft.com/office/officeart/2005/8/layout/radial1"/>
    <dgm:cxn modelId="{A6B5B341-1750-4164-8C90-CBD8800BC875}" type="presParOf" srcId="{A98C6C95-084D-4CE0-A14F-4633ABFB5DDA}" destId="{C95D5974-4632-404B-8940-8C22B853C0D1}" srcOrd="0" destOrd="0" presId="urn:microsoft.com/office/officeart/2005/8/layout/radial1"/>
    <dgm:cxn modelId="{5ABD7422-A5F1-4B1C-82ED-E52A3A639365}" type="presParOf" srcId="{75542DC0-AF78-4E0D-B532-E6ED5632DFCB}" destId="{56EA8F85-D8F0-4B4F-82A5-CC2F0E1AE504}" srcOrd="2" destOrd="0" presId="urn:microsoft.com/office/officeart/2005/8/layout/radial1"/>
    <dgm:cxn modelId="{16D92BCB-19C2-49C9-9791-83A6783F7F6B}" type="presParOf" srcId="{75542DC0-AF78-4E0D-B532-E6ED5632DFCB}" destId="{40AFB9D0-AAA3-4430-9EF4-A52B3E6AA356}" srcOrd="3" destOrd="0" presId="urn:microsoft.com/office/officeart/2005/8/layout/radial1"/>
    <dgm:cxn modelId="{58D8CC31-3205-4A30-B166-25F5E9C54419}" type="presParOf" srcId="{40AFB9D0-AAA3-4430-9EF4-A52B3E6AA356}" destId="{CBF931E5-6758-4E84-85BF-81AD1EAA0E36}" srcOrd="0" destOrd="0" presId="urn:microsoft.com/office/officeart/2005/8/layout/radial1"/>
    <dgm:cxn modelId="{7673B878-91FE-4078-AC65-F6D83B647D5D}" type="presParOf" srcId="{75542DC0-AF78-4E0D-B532-E6ED5632DFCB}" destId="{3F8F6076-F8E0-4078-8A8D-9461B7F9A89F}" srcOrd="4" destOrd="0" presId="urn:microsoft.com/office/officeart/2005/8/layout/radial1"/>
    <dgm:cxn modelId="{67FEBEEF-2669-437E-AA5E-1A4E773EC578}" type="presParOf" srcId="{75542DC0-AF78-4E0D-B532-E6ED5632DFCB}" destId="{179486CD-6B06-4AAA-BB30-FF8E7D5AA564}" srcOrd="5" destOrd="0" presId="urn:microsoft.com/office/officeart/2005/8/layout/radial1"/>
    <dgm:cxn modelId="{73B14F56-9A43-44AE-B5CB-05447BADA2AF}" type="presParOf" srcId="{179486CD-6B06-4AAA-BB30-FF8E7D5AA564}" destId="{7387B244-DA38-4121-8002-4F0B0F47A014}" srcOrd="0" destOrd="0" presId="urn:microsoft.com/office/officeart/2005/8/layout/radial1"/>
    <dgm:cxn modelId="{99AA13D1-AC03-46AD-917E-B9C11FD851AF}" type="presParOf" srcId="{75542DC0-AF78-4E0D-B532-E6ED5632DFCB}" destId="{F3FE57B9-26B0-4702-86A9-26B4CF06844D}" srcOrd="6" destOrd="0" presId="urn:microsoft.com/office/officeart/2005/8/layout/radial1"/>
    <dgm:cxn modelId="{D26181F6-6B00-4285-A9A9-7FB61C9B28E5}" type="presParOf" srcId="{75542DC0-AF78-4E0D-B532-E6ED5632DFCB}" destId="{D9568DFA-EE70-42C9-B704-557CF491B718}" srcOrd="7" destOrd="0" presId="urn:microsoft.com/office/officeart/2005/8/layout/radial1"/>
    <dgm:cxn modelId="{19080C4D-BD1A-4BA9-9E40-41A2B167A991}" type="presParOf" srcId="{D9568DFA-EE70-42C9-B704-557CF491B718}" destId="{9EDD44C0-6B0C-4A2F-89F1-5BE7314598A2}" srcOrd="0" destOrd="0" presId="urn:microsoft.com/office/officeart/2005/8/layout/radial1"/>
    <dgm:cxn modelId="{4E4A96C7-4716-458B-980E-43F526FD35D4}" type="presParOf" srcId="{75542DC0-AF78-4E0D-B532-E6ED5632DFCB}" destId="{8FCA0308-B09E-4115-BEFE-5720CFE844AC}" srcOrd="8" destOrd="0" presId="urn:microsoft.com/office/officeart/2005/8/layout/radial1"/>
    <dgm:cxn modelId="{48F3A4C6-77A5-4B8F-A7EB-7233EF1D6EBF}" type="presParOf" srcId="{75542DC0-AF78-4E0D-B532-E6ED5632DFCB}" destId="{BD077EB5-09D4-4084-A249-C57750951A78}" srcOrd="9" destOrd="0" presId="urn:microsoft.com/office/officeart/2005/8/layout/radial1"/>
    <dgm:cxn modelId="{975C8CA5-ECB3-402C-B772-16D3014C836E}" type="presParOf" srcId="{BD077EB5-09D4-4084-A249-C57750951A78}" destId="{116D4A25-28F5-49CC-9DC4-47F6F8078F06}" srcOrd="0" destOrd="0" presId="urn:microsoft.com/office/officeart/2005/8/layout/radial1"/>
    <dgm:cxn modelId="{9ED99C5E-C1F6-4EF8-859A-8A0262D0899E}" type="presParOf" srcId="{75542DC0-AF78-4E0D-B532-E6ED5632DFCB}" destId="{40AB8ED4-A1B9-4FFC-BB14-6B8B1714ECB4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7185675-909D-4AC1-8E54-2298453EDA09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E0071B-3CDE-4C6F-A061-46D125699421}">
      <dgm:prSet phldrT="[Текст]"/>
      <dgm:spPr>
        <a:solidFill>
          <a:srgbClr val="002060"/>
        </a:solidFill>
      </dgm:spPr>
      <dgm:t>
        <a:bodyPr/>
        <a:lstStyle/>
        <a:p>
          <a:r>
            <a:rPr kumimoji="0" lang="ru-RU" b="0" i="0" u="sng" strike="noStrike" cap="none" normalizeH="0" baseline="0" dirty="0" smtClean="0">
              <a:ln/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Центр внешкольной работы «Экология, культура, образование» </a:t>
          </a:r>
          <a:endParaRPr lang="ru-RU" dirty="0"/>
        </a:p>
      </dgm:t>
    </dgm:pt>
    <dgm:pt modelId="{790728DF-E3A3-4495-9A1A-7CCEF6B481E2}" type="parTrans" cxnId="{ED76C99E-905D-480D-9CB9-99477CA845B4}">
      <dgm:prSet/>
      <dgm:spPr/>
      <dgm:t>
        <a:bodyPr/>
        <a:lstStyle/>
        <a:p>
          <a:endParaRPr lang="ru-RU"/>
        </a:p>
      </dgm:t>
    </dgm:pt>
    <dgm:pt modelId="{50F5F881-DD79-4A3D-895A-9820DA69661E}" type="sibTrans" cxnId="{ED76C99E-905D-480D-9CB9-99477CA845B4}">
      <dgm:prSet/>
      <dgm:spPr/>
      <dgm:t>
        <a:bodyPr/>
        <a:lstStyle/>
        <a:p>
          <a:endParaRPr lang="ru-RU"/>
        </a:p>
      </dgm:t>
    </dgm:pt>
    <dgm:pt modelId="{D028E7C9-5682-4832-87AB-1B1DCE5980CF}">
      <dgm:prSet phldrT="[Текст]"/>
      <dgm:spPr/>
      <dgm:t>
        <a:bodyPr/>
        <a:lstStyle/>
        <a:p>
          <a:r>
            <a:rPr kumimoji="0" lang="ru-RU" b="0" i="0" u="none" strike="noStrike" cap="none" normalizeH="0" baseline="0" dirty="0" smtClean="0">
              <a:ln/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680 детей </a:t>
          </a:r>
          <a:endParaRPr lang="ru-RU" u="none" dirty="0"/>
        </a:p>
      </dgm:t>
    </dgm:pt>
    <dgm:pt modelId="{4AFB8B09-4419-411F-9F36-8FD5847E7E87}" type="parTrans" cxnId="{71604C9E-0587-4223-9472-12E484285FC6}">
      <dgm:prSet/>
      <dgm:spPr/>
      <dgm:t>
        <a:bodyPr/>
        <a:lstStyle/>
        <a:p>
          <a:endParaRPr lang="ru-RU"/>
        </a:p>
      </dgm:t>
    </dgm:pt>
    <dgm:pt modelId="{C6F7EA45-E196-44CA-AC77-A3B7F8861E67}" type="sibTrans" cxnId="{71604C9E-0587-4223-9472-12E484285FC6}">
      <dgm:prSet/>
      <dgm:spPr/>
      <dgm:t>
        <a:bodyPr/>
        <a:lstStyle/>
        <a:p>
          <a:endParaRPr lang="ru-RU"/>
        </a:p>
      </dgm:t>
    </dgm:pt>
    <dgm:pt modelId="{6D8C4218-DEA2-424D-9B3E-8E337D87469D}">
      <dgm:prSet phldrT="[Текст]"/>
      <dgm:spPr>
        <a:solidFill>
          <a:srgbClr val="002060"/>
        </a:solidFill>
      </dgm:spPr>
      <dgm:t>
        <a:bodyPr/>
        <a:lstStyle/>
        <a:p>
          <a:r>
            <a:rPr kumimoji="0" lang="ru-RU" b="0" i="0" u="sng" strike="noStrike" cap="none" normalizeH="0" baseline="0" dirty="0" smtClean="0">
              <a:ln/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Детско-юношеская спортивная школа</a:t>
          </a:r>
          <a:endParaRPr lang="ru-RU" dirty="0"/>
        </a:p>
      </dgm:t>
    </dgm:pt>
    <dgm:pt modelId="{1D536F9C-4082-4C5C-9BE9-0177D0537410}" type="parTrans" cxnId="{61D0001D-735F-46E8-8B4A-9F504F1A6AFC}">
      <dgm:prSet/>
      <dgm:spPr/>
      <dgm:t>
        <a:bodyPr/>
        <a:lstStyle/>
        <a:p>
          <a:endParaRPr lang="ru-RU"/>
        </a:p>
      </dgm:t>
    </dgm:pt>
    <dgm:pt modelId="{2BD759E0-C381-4F9D-A712-E46C74D795F5}" type="sibTrans" cxnId="{61D0001D-735F-46E8-8B4A-9F504F1A6AFC}">
      <dgm:prSet/>
      <dgm:spPr/>
      <dgm:t>
        <a:bodyPr/>
        <a:lstStyle/>
        <a:p>
          <a:endParaRPr lang="ru-RU"/>
        </a:p>
      </dgm:t>
    </dgm:pt>
    <dgm:pt modelId="{33EC5C89-2B5C-4CD9-B34A-7DA004FF99AD}">
      <dgm:prSet phldrT="[Текст]"/>
      <dgm:spPr/>
      <dgm:t>
        <a:bodyPr/>
        <a:lstStyle/>
        <a:p>
          <a:r>
            <a:rPr kumimoji="0" lang="ru-RU" b="0" i="0" u="none" strike="noStrike" cap="none" normalizeH="0" baseline="0" dirty="0" smtClean="0">
              <a:ln/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450 детей</a:t>
          </a:r>
          <a:endParaRPr lang="ru-RU" u="none" dirty="0"/>
        </a:p>
      </dgm:t>
    </dgm:pt>
    <dgm:pt modelId="{A8E4F89B-3D61-4AE0-82EB-95A58DEFED5C}" type="parTrans" cxnId="{A7FAA724-543A-445A-85B7-38B174CB1D83}">
      <dgm:prSet/>
      <dgm:spPr/>
      <dgm:t>
        <a:bodyPr/>
        <a:lstStyle/>
        <a:p>
          <a:endParaRPr lang="ru-RU"/>
        </a:p>
      </dgm:t>
    </dgm:pt>
    <dgm:pt modelId="{5E2009DE-2DDB-4822-812D-9B66F7F48E1F}" type="sibTrans" cxnId="{A7FAA724-543A-445A-85B7-38B174CB1D83}">
      <dgm:prSet/>
      <dgm:spPr/>
      <dgm:t>
        <a:bodyPr/>
        <a:lstStyle/>
        <a:p>
          <a:endParaRPr lang="ru-RU"/>
        </a:p>
      </dgm:t>
    </dgm:pt>
    <dgm:pt modelId="{60E80FE8-951C-4DB8-951E-17C384E42E2E}">
      <dgm:prSet phldrT="[Текст]"/>
      <dgm:spPr>
        <a:solidFill>
          <a:srgbClr val="002060"/>
        </a:solidFill>
      </dgm:spPr>
      <dgm:t>
        <a:bodyPr/>
        <a:lstStyle/>
        <a:p>
          <a:r>
            <a:rPr kumimoji="0" lang="ru-RU" b="0" i="0" u="sng" strike="noStrike" cap="none" normalizeH="0" baseline="0" dirty="0" err="1" smtClean="0">
              <a:ln/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Кайбицкая</a:t>
          </a:r>
          <a:r>
            <a:rPr kumimoji="0" lang="ru-RU" b="0" i="0" u="sng" strike="noStrike" cap="none" normalizeH="0" baseline="0" dirty="0" smtClean="0">
              <a:ln/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 детская школа искусств </a:t>
          </a:r>
          <a:endParaRPr lang="ru-RU" dirty="0"/>
        </a:p>
      </dgm:t>
    </dgm:pt>
    <dgm:pt modelId="{4911045A-5352-4F5A-86F0-5699CD16ACFE}" type="parTrans" cxnId="{1B1D0F7F-3F53-4760-8F48-8523BBBADFFE}">
      <dgm:prSet/>
      <dgm:spPr/>
      <dgm:t>
        <a:bodyPr/>
        <a:lstStyle/>
        <a:p>
          <a:endParaRPr lang="ru-RU"/>
        </a:p>
      </dgm:t>
    </dgm:pt>
    <dgm:pt modelId="{28A504D4-DA92-4D2A-9C43-DCDD4CBDCF25}" type="sibTrans" cxnId="{1B1D0F7F-3F53-4760-8F48-8523BBBADFFE}">
      <dgm:prSet/>
      <dgm:spPr/>
      <dgm:t>
        <a:bodyPr/>
        <a:lstStyle/>
        <a:p>
          <a:endParaRPr lang="ru-RU"/>
        </a:p>
      </dgm:t>
    </dgm:pt>
    <dgm:pt modelId="{B65B16C8-A2D7-405E-A631-2564BEC8534E}">
      <dgm:prSet phldrT="[Текст]"/>
      <dgm:spPr/>
      <dgm:t>
        <a:bodyPr/>
        <a:lstStyle/>
        <a:p>
          <a:r>
            <a:rPr kumimoji="0" lang="ru-RU" b="0" i="0" u="none" strike="noStrike" cap="none" normalizeH="0" baseline="0" dirty="0" smtClean="0">
              <a:ln/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75 детей</a:t>
          </a:r>
          <a:endParaRPr lang="ru-RU" u="none" dirty="0"/>
        </a:p>
      </dgm:t>
    </dgm:pt>
    <dgm:pt modelId="{07E083E3-67B8-4FCC-A5EB-3E22216E0388}" type="parTrans" cxnId="{1C90CB5A-87E3-4825-AF35-376A0616B57C}">
      <dgm:prSet/>
      <dgm:spPr/>
      <dgm:t>
        <a:bodyPr/>
        <a:lstStyle/>
        <a:p>
          <a:endParaRPr lang="ru-RU"/>
        </a:p>
      </dgm:t>
    </dgm:pt>
    <dgm:pt modelId="{4B68A2AC-3F75-4BD6-843D-15E3C95B0C59}" type="sibTrans" cxnId="{1C90CB5A-87E3-4825-AF35-376A0616B57C}">
      <dgm:prSet/>
      <dgm:spPr/>
      <dgm:t>
        <a:bodyPr/>
        <a:lstStyle/>
        <a:p>
          <a:endParaRPr lang="ru-RU"/>
        </a:p>
      </dgm:t>
    </dgm:pt>
    <dgm:pt modelId="{AE9887BD-30B9-493D-AC5D-2B4BF3CAE662}" type="pres">
      <dgm:prSet presAssocID="{57185675-909D-4AC1-8E54-2298453EDA0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CC20FE-7410-4428-8F98-F2B1A572BAA6}" type="pres">
      <dgm:prSet presAssocID="{D0E0071B-3CDE-4C6F-A061-46D125699421}" presName="linNode" presStyleCnt="0"/>
      <dgm:spPr/>
      <dgm:t>
        <a:bodyPr/>
        <a:lstStyle/>
        <a:p>
          <a:endParaRPr lang="ru-RU"/>
        </a:p>
      </dgm:t>
    </dgm:pt>
    <dgm:pt modelId="{97B80BC8-7CE8-458B-BBCB-66F9199C0C69}" type="pres">
      <dgm:prSet presAssocID="{D0E0071B-3CDE-4C6F-A061-46D125699421}" presName="parentText" presStyleLbl="node1" presStyleIdx="0" presStyleCnt="3" custLinFactNeighborX="-52610" custLinFactNeighborY="81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764E4-79D2-4AD1-88C7-BACB5A2AA0BB}" type="pres">
      <dgm:prSet presAssocID="{D0E0071B-3CDE-4C6F-A061-46D125699421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60BB18-8F2D-4B26-BB1B-1802561DF45E}" type="pres">
      <dgm:prSet presAssocID="{50F5F881-DD79-4A3D-895A-9820DA69661E}" presName="sp" presStyleCnt="0"/>
      <dgm:spPr/>
      <dgm:t>
        <a:bodyPr/>
        <a:lstStyle/>
        <a:p>
          <a:endParaRPr lang="ru-RU"/>
        </a:p>
      </dgm:t>
    </dgm:pt>
    <dgm:pt modelId="{BA51D67A-E5CD-49E5-BFC9-2102CFD1AFE6}" type="pres">
      <dgm:prSet presAssocID="{6D8C4218-DEA2-424D-9B3E-8E337D87469D}" presName="linNode" presStyleCnt="0"/>
      <dgm:spPr/>
      <dgm:t>
        <a:bodyPr/>
        <a:lstStyle/>
        <a:p>
          <a:endParaRPr lang="ru-RU"/>
        </a:p>
      </dgm:t>
    </dgm:pt>
    <dgm:pt modelId="{57254DF7-63A4-435D-B9F9-861BEC770E98}" type="pres">
      <dgm:prSet presAssocID="{6D8C4218-DEA2-424D-9B3E-8E337D87469D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C11E07-9051-4552-BC62-94F4621576D4}" type="pres">
      <dgm:prSet presAssocID="{6D8C4218-DEA2-424D-9B3E-8E337D87469D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EC2D93-D8EF-4537-81C6-CF7C3AE384E1}" type="pres">
      <dgm:prSet presAssocID="{2BD759E0-C381-4F9D-A712-E46C74D795F5}" presName="sp" presStyleCnt="0"/>
      <dgm:spPr/>
      <dgm:t>
        <a:bodyPr/>
        <a:lstStyle/>
        <a:p>
          <a:endParaRPr lang="ru-RU"/>
        </a:p>
      </dgm:t>
    </dgm:pt>
    <dgm:pt modelId="{AD6BC5C2-6CD4-46E1-86A1-C3247CC54DF1}" type="pres">
      <dgm:prSet presAssocID="{60E80FE8-951C-4DB8-951E-17C384E42E2E}" presName="linNode" presStyleCnt="0"/>
      <dgm:spPr/>
      <dgm:t>
        <a:bodyPr/>
        <a:lstStyle/>
        <a:p>
          <a:endParaRPr lang="ru-RU"/>
        </a:p>
      </dgm:t>
    </dgm:pt>
    <dgm:pt modelId="{D18A245E-258C-4AFC-946A-6EFF23CC06A6}" type="pres">
      <dgm:prSet presAssocID="{60E80FE8-951C-4DB8-951E-17C384E42E2E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FF5CEB-2CF9-4DA9-BCCC-7D9710D1AA45}" type="pres">
      <dgm:prSet presAssocID="{60E80FE8-951C-4DB8-951E-17C384E42E2E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604C9E-0587-4223-9472-12E484285FC6}" srcId="{D0E0071B-3CDE-4C6F-A061-46D125699421}" destId="{D028E7C9-5682-4832-87AB-1B1DCE5980CF}" srcOrd="0" destOrd="0" parTransId="{4AFB8B09-4419-411F-9F36-8FD5847E7E87}" sibTransId="{C6F7EA45-E196-44CA-AC77-A3B7F8861E67}"/>
    <dgm:cxn modelId="{BB3FC760-EDBC-49BB-A216-E646131D0B56}" type="presOf" srcId="{D0E0071B-3CDE-4C6F-A061-46D125699421}" destId="{97B80BC8-7CE8-458B-BBCB-66F9199C0C69}" srcOrd="0" destOrd="0" presId="urn:microsoft.com/office/officeart/2005/8/layout/vList5"/>
    <dgm:cxn modelId="{A424B26C-CD35-48CF-B541-401A22B3F565}" type="presOf" srcId="{57185675-909D-4AC1-8E54-2298453EDA09}" destId="{AE9887BD-30B9-493D-AC5D-2B4BF3CAE662}" srcOrd="0" destOrd="0" presId="urn:microsoft.com/office/officeart/2005/8/layout/vList5"/>
    <dgm:cxn modelId="{ED76C99E-905D-480D-9CB9-99477CA845B4}" srcId="{57185675-909D-4AC1-8E54-2298453EDA09}" destId="{D0E0071B-3CDE-4C6F-A061-46D125699421}" srcOrd="0" destOrd="0" parTransId="{790728DF-E3A3-4495-9A1A-7CCEF6B481E2}" sibTransId="{50F5F881-DD79-4A3D-895A-9820DA69661E}"/>
    <dgm:cxn modelId="{A7FAA724-543A-445A-85B7-38B174CB1D83}" srcId="{6D8C4218-DEA2-424D-9B3E-8E337D87469D}" destId="{33EC5C89-2B5C-4CD9-B34A-7DA004FF99AD}" srcOrd="0" destOrd="0" parTransId="{A8E4F89B-3D61-4AE0-82EB-95A58DEFED5C}" sibTransId="{5E2009DE-2DDB-4822-812D-9B66F7F48E1F}"/>
    <dgm:cxn modelId="{0BED2B3A-5943-4D5E-B1F1-1078DE40355C}" type="presOf" srcId="{D028E7C9-5682-4832-87AB-1B1DCE5980CF}" destId="{56A764E4-79D2-4AD1-88C7-BACB5A2AA0BB}" srcOrd="0" destOrd="0" presId="urn:microsoft.com/office/officeart/2005/8/layout/vList5"/>
    <dgm:cxn modelId="{1E96DB0B-6319-402D-B686-7E1488DD35F4}" type="presOf" srcId="{60E80FE8-951C-4DB8-951E-17C384E42E2E}" destId="{D18A245E-258C-4AFC-946A-6EFF23CC06A6}" srcOrd="0" destOrd="0" presId="urn:microsoft.com/office/officeart/2005/8/layout/vList5"/>
    <dgm:cxn modelId="{716863BE-93C1-44F0-BB58-731CFE5EFF3A}" type="presOf" srcId="{6D8C4218-DEA2-424D-9B3E-8E337D87469D}" destId="{57254DF7-63A4-435D-B9F9-861BEC770E98}" srcOrd="0" destOrd="0" presId="urn:microsoft.com/office/officeart/2005/8/layout/vList5"/>
    <dgm:cxn modelId="{1C90CB5A-87E3-4825-AF35-376A0616B57C}" srcId="{60E80FE8-951C-4DB8-951E-17C384E42E2E}" destId="{B65B16C8-A2D7-405E-A631-2564BEC8534E}" srcOrd="0" destOrd="0" parTransId="{07E083E3-67B8-4FCC-A5EB-3E22216E0388}" sibTransId="{4B68A2AC-3F75-4BD6-843D-15E3C95B0C59}"/>
    <dgm:cxn modelId="{1B1D0F7F-3F53-4760-8F48-8523BBBADFFE}" srcId="{57185675-909D-4AC1-8E54-2298453EDA09}" destId="{60E80FE8-951C-4DB8-951E-17C384E42E2E}" srcOrd="2" destOrd="0" parTransId="{4911045A-5352-4F5A-86F0-5699CD16ACFE}" sibTransId="{28A504D4-DA92-4D2A-9C43-DCDD4CBDCF25}"/>
    <dgm:cxn modelId="{260B3DFA-3342-4562-AE6D-BF606E31C90C}" type="presOf" srcId="{33EC5C89-2B5C-4CD9-B34A-7DA004FF99AD}" destId="{C5C11E07-9051-4552-BC62-94F4621576D4}" srcOrd="0" destOrd="0" presId="urn:microsoft.com/office/officeart/2005/8/layout/vList5"/>
    <dgm:cxn modelId="{61D0001D-735F-46E8-8B4A-9F504F1A6AFC}" srcId="{57185675-909D-4AC1-8E54-2298453EDA09}" destId="{6D8C4218-DEA2-424D-9B3E-8E337D87469D}" srcOrd="1" destOrd="0" parTransId="{1D536F9C-4082-4C5C-9BE9-0177D0537410}" sibTransId="{2BD759E0-C381-4F9D-A712-E46C74D795F5}"/>
    <dgm:cxn modelId="{3FBDD353-CECD-4CBB-9776-FD06CAD48FB6}" type="presOf" srcId="{B65B16C8-A2D7-405E-A631-2564BEC8534E}" destId="{01FF5CEB-2CF9-4DA9-BCCC-7D9710D1AA45}" srcOrd="0" destOrd="0" presId="urn:microsoft.com/office/officeart/2005/8/layout/vList5"/>
    <dgm:cxn modelId="{3C79EE8D-1539-4F7E-B24B-6AE583C9587E}" type="presParOf" srcId="{AE9887BD-30B9-493D-AC5D-2B4BF3CAE662}" destId="{2BCC20FE-7410-4428-8F98-F2B1A572BAA6}" srcOrd="0" destOrd="0" presId="urn:microsoft.com/office/officeart/2005/8/layout/vList5"/>
    <dgm:cxn modelId="{FFBD8D33-3521-4CE9-B2DD-3A8FA4B9A3BF}" type="presParOf" srcId="{2BCC20FE-7410-4428-8F98-F2B1A572BAA6}" destId="{97B80BC8-7CE8-458B-BBCB-66F9199C0C69}" srcOrd="0" destOrd="0" presId="urn:microsoft.com/office/officeart/2005/8/layout/vList5"/>
    <dgm:cxn modelId="{CDBB5C44-BD26-4E70-8691-76AAB8EC32C9}" type="presParOf" srcId="{2BCC20FE-7410-4428-8F98-F2B1A572BAA6}" destId="{56A764E4-79D2-4AD1-88C7-BACB5A2AA0BB}" srcOrd="1" destOrd="0" presId="urn:microsoft.com/office/officeart/2005/8/layout/vList5"/>
    <dgm:cxn modelId="{59BD4F40-A36B-4BB9-87F7-EE4AFEDC9AAF}" type="presParOf" srcId="{AE9887BD-30B9-493D-AC5D-2B4BF3CAE662}" destId="{D360BB18-8F2D-4B26-BB1B-1802561DF45E}" srcOrd="1" destOrd="0" presId="urn:microsoft.com/office/officeart/2005/8/layout/vList5"/>
    <dgm:cxn modelId="{51949264-16A3-4871-8845-42F014685926}" type="presParOf" srcId="{AE9887BD-30B9-493D-AC5D-2B4BF3CAE662}" destId="{BA51D67A-E5CD-49E5-BFC9-2102CFD1AFE6}" srcOrd="2" destOrd="0" presId="urn:microsoft.com/office/officeart/2005/8/layout/vList5"/>
    <dgm:cxn modelId="{6C03E704-1342-445A-8D9C-A7CC73106253}" type="presParOf" srcId="{BA51D67A-E5CD-49E5-BFC9-2102CFD1AFE6}" destId="{57254DF7-63A4-435D-B9F9-861BEC770E98}" srcOrd="0" destOrd="0" presId="urn:microsoft.com/office/officeart/2005/8/layout/vList5"/>
    <dgm:cxn modelId="{70EC43FA-55B7-4530-9834-613B2C2EFC2D}" type="presParOf" srcId="{BA51D67A-E5CD-49E5-BFC9-2102CFD1AFE6}" destId="{C5C11E07-9051-4552-BC62-94F4621576D4}" srcOrd="1" destOrd="0" presId="urn:microsoft.com/office/officeart/2005/8/layout/vList5"/>
    <dgm:cxn modelId="{574784D1-A6B5-4BC8-BD60-8E124AEC02D0}" type="presParOf" srcId="{AE9887BD-30B9-493D-AC5D-2B4BF3CAE662}" destId="{B1EC2D93-D8EF-4537-81C6-CF7C3AE384E1}" srcOrd="3" destOrd="0" presId="urn:microsoft.com/office/officeart/2005/8/layout/vList5"/>
    <dgm:cxn modelId="{41DCCA03-DDFF-4065-A31B-D3448768D5DD}" type="presParOf" srcId="{AE9887BD-30B9-493D-AC5D-2B4BF3CAE662}" destId="{AD6BC5C2-6CD4-46E1-86A1-C3247CC54DF1}" srcOrd="4" destOrd="0" presId="urn:microsoft.com/office/officeart/2005/8/layout/vList5"/>
    <dgm:cxn modelId="{A1FCAD46-85E1-4930-9F93-79F529D2AF6C}" type="presParOf" srcId="{AD6BC5C2-6CD4-46E1-86A1-C3247CC54DF1}" destId="{D18A245E-258C-4AFC-946A-6EFF23CC06A6}" srcOrd="0" destOrd="0" presId="urn:microsoft.com/office/officeart/2005/8/layout/vList5"/>
    <dgm:cxn modelId="{0395EC1E-E20D-4999-B3B5-4AE7A934980F}" type="presParOf" srcId="{AD6BC5C2-6CD4-46E1-86A1-C3247CC54DF1}" destId="{01FF5CEB-2CF9-4DA9-BCCC-7D9710D1AA45}" srcOrd="1" destOrd="0" presId="urn:microsoft.com/office/officeart/2005/8/layout/vList5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32AE7C-A09D-4312-928E-8165E35043D2}">
      <dsp:nvSpPr>
        <dsp:cNvPr id="0" name=""/>
        <dsp:cNvSpPr/>
      </dsp:nvSpPr>
      <dsp:spPr>
        <a:xfrm>
          <a:off x="0" y="511548"/>
          <a:ext cx="5040559" cy="8568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EF1932-4DFC-4BCA-ABD0-C663D28F615C}">
      <dsp:nvSpPr>
        <dsp:cNvPr id="0" name=""/>
        <dsp:cNvSpPr/>
      </dsp:nvSpPr>
      <dsp:spPr>
        <a:xfrm>
          <a:off x="252027" y="9708"/>
          <a:ext cx="3528391" cy="1003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65" tIns="0" rIns="133365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>
              <a:solidFill>
                <a:srgbClr val="C00000"/>
              </a:solidFill>
            </a:rPr>
            <a:t>Региональный</a:t>
          </a:r>
          <a:endParaRPr lang="ru-RU" sz="3400" kern="1200" dirty="0">
            <a:solidFill>
              <a:srgbClr val="C00000"/>
            </a:solidFill>
          </a:endParaRPr>
        </a:p>
      </dsp:txBody>
      <dsp:txXfrm>
        <a:off x="301023" y="58704"/>
        <a:ext cx="3430399" cy="905688"/>
      </dsp:txXfrm>
    </dsp:sp>
    <dsp:sp modelId="{3E2929E6-6CB3-4BD4-AA2B-C18109D5DEB5}">
      <dsp:nvSpPr>
        <dsp:cNvPr id="0" name=""/>
        <dsp:cNvSpPr/>
      </dsp:nvSpPr>
      <dsp:spPr>
        <a:xfrm>
          <a:off x="0" y="2053788"/>
          <a:ext cx="5040559" cy="8568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76FA06-F267-437B-B097-736188CBC22B}">
      <dsp:nvSpPr>
        <dsp:cNvPr id="0" name=""/>
        <dsp:cNvSpPr/>
      </dsp:nvSpPr>
      <dsp:spPr>
        <a:xfrm>
          <a:off x="252027" y="1551948"/>
          <a:ext cx="3528391" cy="1003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65" tIns="0" rIns="133365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>
              <a:solidFill>
                <a:srgbClr val="C00000"/>
              </a:solidFill>
            </a:rPr>
            <a:t>Муниципальный </a:t>
          </a:r>
          <a:endParaRPr lang="ru-RU" sz="3400" kern="1200" dirty="0">
            <a:solidFill>
              <a:srgbClr val="C00000"/>
            </a:solidFill>
          </a:endParaRPr>
        </a:p>
      </dsp:txBody>
      <dsp:txXfrm>
        <a:off x="301023" y="1600944"/>
        <a:ext cx="3430399" cy="905688"/>
      </dsp:txXfrm>
    </dsp:sp>
    <dsp:sp modelId="{B83A819B-6690-4297-B66E-BA69CDAF1F70}">
      <dsp:nvSpPr>
        <dsp:cNvPr id="0" name=""/>
        <dsp:cNvSpPr/>
      </dsp:nvSpPr>
      <dsp:spPr>
        <a:xfrm>
          <a:off x="0" y="3596028"/>
          <a:ext cx="5040559" cy="8568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597153-C4E7-4AB1-AC28-DCC18D816715}">
      <dsp:nvSpPr>
        <dsp:cNvPr id="0" name=""/>
        <dsp:cNvSpPr/>
      </dsp:nvSpPr>
      <dsp:spPr>
        <a:xfrm>
          <a:off x="252027" y="3094188"/>
          <a:ext cx="3528391" cy="1003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65" tIns="0" rIns="133365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>
              <a:solidFill>
                <a:srgbClr val="C00000"/>
              </a:solidFill>
            </a:rPr>
            <a:t>Школьный </a:t>
          </a:r>
          <a:endParaRPr lang="ru-RU" sz="3400" kern="1200" dirty="0">
            <a:solidFill>
              <a:srgbClr val="C00000"/>
            </a:solidFill>
          </a:endParaRPr>
        </a:p>
      </dsp:txBody>
      <dsp:txXfrm>
        <a:off x="301023" y="3143184"/>
        <a:ext cx="3430399" cy="9056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2BD80D-F150-4322-B2A7-F7BE7EC9B07A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D77D63-C9AF-4DEB-A32E-469CD66454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541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77D63-C9AF-4DEB-A32E-469CD664545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F5EC0-4269-48EE-9FE0-173035EF7C0B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122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F5EC0-4269-48EE-9FE0-173035EF7C0B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113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F5EC0-4269-48EE-9FE0-173035EF7C0B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9840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F5EC0-4269-48EE-9FE0-173035EF7C0B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4859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F5EC0-4269-48EE-9FE0-173035EF7C0B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061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77D63-C9AF-4DEB-A32E-469CD664545D}" type="slidenum">
              <a:rPr lang="ru-RU" smtClean="0"/>
              <a:pPr/>
              <a:t>48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12" Type="http://schemas.openxmlformats.org/officeDocument/2006/relationships/hyperlink" Target="https://edu.tatar.ru/user/5766106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11" Type="http://schemas.openxmlformats.org/officeDocument/2006/relationships/hyperlink" Target="https://edu.tatar.ru/user/5800067" TargetMode="External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diagramData" Target="../diagrams/data2.xml"/><Relationship Id="rId12" Type="http://schemas.openxmlformats.org/officeDocument/2006/relationships/image" Target="../media/image52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microsoft.com/office/2007/relationships/diagramDrawing" Target="../diagrams/drawing2.xml"/><Relationship Id="rId5" Type="http://schemas.openxmlformats.org/officeDocument/2006/relationships/image" Target="../media/image50.png"/><Relationship Id="rId10" Type="http://schemas.openxmlformats.org/officeDocument/2006/relationships/diagramColors" Target="../diagrams/colors2.xml"/><Relationship Id="rId4" Type="http://schemas.openxmlformats.org/officeDocument/2006/relationships/image" Target="../media/image49.png"/><Relationship Id="rId9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6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82.jpeg"/><Relationship Id="rId7" Type="http://schemas.openxmlformats.org/officeDocument/2006/relationships/image" Target="../media/image8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5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105.pn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10" Type="http://schemas.openxmlformats.org/officeDocument/2006/relationships/image" Target="../media/image107.png"/><Relationship Id="rId4" Type="http://schemas.openxmlformats.org/officeDocument/2006/relationships/image" Target="../media/image104.png"/><Relationship Id="rId9" Type="http://schemas.microsoft.com/office/2007/relationships/diagramDrawing" Target="../diagrams/drawing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7" Type="http://schemas.openxmlformats.org/officeDocument/2006/relationships/image" Target="../media/image113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jpeg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7" Type="http://schemas.openxmlformats.org/officeDocument/2006/relationships/image" Target="../media/image91.pn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2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91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125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51.png"/><Relationship Id="rId7" Type="http://schemas.openxmlformats.org/officeDocument/2006/relationships/diagramColors" Target="../diagrams/colors7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.xml"/><Relationship Id="rId3" Type="http://schemas.openxmlformats.org/officeDocument/2006/relationships/image" Target="../media/image126.png"/><Relationship Id="rId7" Type="http://schemas.openxmlformats.org/officeDocument/2006/relationships/diagramLayout" Target="../diagrams/layout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8.xml"/><Relationship Id="rId11" Type="http://schemas.openxmlformats.org/officeDocument/2006/relationships/image" Target="../media/image127.jpeg"/><Relationship Id="rId5" Type="http://schemas.openxmlformats.org/officeDocument/2006/relationships/image" Target="../media/image51.png"/><Relationship Id="rId10" Type="http://schemas.microsoft.com/office/2007/relationships/diagramDrawing" Target="../diagrams/drawing8.xml"/><Relationship Id="rId4" Type="http://schemas.openxmlformats.org/officeDocument/2006/relationships/image" Target="../media/image50.png"/><Relationship Id="rId9" Type="http://schemas.openxmlformats.org/officeDocument/2006/relationships/diagramColors" Target="../diagrams/colors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5" Type="http://schemas.openxmlformats.org/officeDocument/2006/relationships/image" Target="../media/image130.jpeg"/><Relationship Id="rId4" Type="http://schemas.openxmlformats.org/officeDocument/2006/relationships/image" Target="../media/image129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image" Target="../media/image50.png"/><Relationship Id="rId7" Type="http://schemas.openxmlformats.org/officeDocument/2006/relationships/diagramQuickStyle" Target="../diagrams/quickStyle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51.png"/><Relationship Id="rId9" Type="http://schemas.microsoft.com/office/2007/relationships/diagramDrawing" Target="../diagrams/drawing9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jpeg"/><Relationship Id="rId3" Type="http://schemas.openxmlformats.org/officeDocument/2006/relationships/image" Target="../media/image50.png"/><Relationship Id="rId7" Type="http://schemas.openxmlformats.org/officeDocument/2006/relationships/image" Target="../media/image1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11" Type="http://schemas.openxmlformats.org/officeDocument/2006/relationships/image" Target="../media/image138.jpeg"/><Relationship Id="rId5" Type="http://schemas.openxmlformats.org/officeDocument/2006/relationships/image" Target="../media/image132.jpeg"/><Relationship Id="rId10" Type="http://schemas.openxmlformats.org/officeDocument/2006/relationships/image" Target="../media/image137.jpeg"/><Relationship Id="rId4" Type="http://schemas.openxmlformats.org/officeDocument/2006/relationships/image" Target="../media/image51.png"/><Relationship Id="rId9" Type="http://schemas.openxmlformats.org/officeDocument/2006/relationships/image" Target="../media/image136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50.png"/><Relationship Id="rId7" Type="http://schemas.openxmlformats.org/officeDocument/2006/relationships/image" Target="../media/image14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jpeg"/><Relationship Id="rId5" Type="http://schemas.openxmlformats.org/officeDocument/2006/relationships/image" Target="../media/image139.jpeg"/><Relationship Id="rId10" Type="http://schemas.openxmlformats.org/officeDocument/2006/relationships/image" Target="../media/image144.jpeg"/><Relationship Id="rId4" Type="http://schemas.openxmlformats.org/officeDocument/2006/relationships/image" Target="../media/image51.png"/><Relationship Id="rId9" Type="http://schemas.openxmlformats.org/officeDocument/2006/relationships/image" Target="../media/image143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jpeg"/><Relationship Id="rId13" Type="http://schemas.openxmlformats.org/officeDocument/2006/relationships/image" Target="../media/image153.jpeg"/><Relationship Id="rId3" Type="http://schemas.openxmlformats.org/officeDocument/2006/relationships/image" Target="../media/image145.png"/><Relationship Id="rId7" Type="http://schemas.openxmlformats.org/officeDocument/2006/relationships/image" Target="../media/image147.jpeg"/><Relationship Id="rId12" Type="http://schemas.openxmlformats.org/officeDocument/2006/relationships/image" Target="../media/image15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jpeg"/><Relationship Id="rId11" Type="http://schemas.openxmlformats.org/officeDocument/2006/relationships/image" Target="../media/image151.jpeg"/><Relationship Id="rId5" Type="http://schemas.openxmlformats.org/officeDocument/2006/relationships/image" Target="../media/image51.png"/><Relationship Id="rId10" Type="http://schemas.openxmlformats.org/officeDocument/2006/relationships/image" Target="../media/image150.png"/><Relationship Id="rId4" Type="http://schemas.openxmlformats.org/officeDocument/2006/relationships/image" Target="../media/image50.png"/><Relationship Id="rId9" Type="http://schemas.openxmlformats.org/officeDocument/2006/relationships/image" Target="../media/image149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6.jpeg"/><Relationship Id="rId4" Type="http://schemas.openxmlformats.org/officeDocument/2006/relationships/image" Target="../media/image15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234\Desktop\Рисунок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48311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ru-RU" b="1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Методическая служба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Кайбицкого</a:t>
            </a:r>
            <a:r>
              <a:rPr lang="ru-RU" b="1" dirty="0" smtClean="0">
                <a:solidFill>
                  <a:srgbClr val="0070C0"/>
                </a:solidFill>
              </a:rPr>
              <a:t> муниципального района 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sz="2400" dirty="0" smtClean="0"/>
          </a:p>
          <a:p>
            <a:pPr algn="ctr">
              <a:buNone/>
            </a:pPr>
            <a:endParaRPr lang="ru-RU" sz="2400" dirty="0"/>
          </a:p>
          <a:p>
            <a:pPr algn="ctr">
              <a:buNone/>
            </a:pPr>
            <a:endParaRPr lang="ru-RU" sz="2400" dirty="0" smtClean="0"/>
          </a:p>
          <a:p>
            <a:pPr algn="ctr">
              <a:buNone/>
            </a:pPr>
            <a:endParaRPr lang="ru-RU" sz="2400" dirty="0" smtClean="0"/>
          </a:p>
          <a:p>
            <a:pPr algn="ctr">
              <a:buNone/>
            </a:pPr>
            <a:r>
              <a:rPr lang="ru-RU" sz="2400" dirty="0" smtClean="0"/>
              <a:t>2020 </a:t>
            </a:r>
            <a:r>
              <a:rPr lang="ru-RU" sz="2400" dirty="0" smtClean="0"/>
              <a:t>год</a:t>
            </a:r>
            <a:endParaRPr lang="ru-RU" sz="2400" dirty="0"/>
          </a:p>
        </p:txBody>
      </p:sp>
      <p:pic>
        <p:nvPicPr>
          <p:cNvPr id="4" name="Picture 2" descr="C:\Users\Нина\Desktop\августовские конференции\конференция 2016\брошюра\фон\img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14290"/>
            <a:ext cx="9144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313" y="260350"/>
            <a:ext cx="782637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Нина\Desktop\августовские конференции\конференция 2014\эмблема\для буинска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67625" y="260350"/>
            <a:ext cx="941388" cy="936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286000" y="214291"/>
            <a:ext cx="457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ОТДЕЛ ОБРАЗОВАНИЯ </a:t>
            </a:r>
          </a:p>
          <a:p>
            <a:pPr algn="ctr"/>
            <a:r>
              <a:rPr lang="ru-RU" sz="1600" b="1" dirty="0" smtClean="0"/>
              <a:t>ИСПОЛНИТЕЛЬНОГО КОМИТЕТА</a:t>
            </a:r>
          </a:p>
          <a:p>
            <a:pPr algn="ctr"/>
            <a:r>
              <a:rPr lang="ru-RU" sz="1600" b="1" dirty="0" smtClean="0"/>
              <a:t> КАЙБИЦКОГО МУНИЦИПАЛЬНОГО РАЙОНА </a:t>
            </a:r>
          </a:p>
          <a:p>
            <a:pPr algn="ctr"/>
            <a:r>
              <a:rPr lang="ru-RU" sz="1600" b="1" dirty="0" smtClean="0"/>
              <a:t>РЕСПУБЛИКИ ТАТАРСТАН</a:t>
            </a:r>
            <a:endParaRPr lang="ru-RU" sz="1600" b="1" dirty="0"/>
          </a:p>
        </p:txBody>
      </p:sp>
      <p:pic>
        <p:nvPicPr>
          <p:cNvPr id="9" name="Рисунок 8"/>
          <p:cNvPicPr/>
          <p:nvPr/>
        </p:nvPicPr>
        <p:blipFill>
          <a:blip r:embed="rId7" cstate="print"/>
          <a:srcRect l="19722" t="56313" r="31032" b="24449"/>
          <a:stretch>
            <a:fillRect/>
          </a:stretch>
        </p:blipFill>
        <p:spPr bwMode="auto">
          <a:xfrm>
            <a:off x="2858195" y="3428999"/>
            <a:ext cx="5715000" cy="1784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 l="5468"/>
          <a:stretch>
            <a:fillRect/>
          </a:stretch>
        </p:blipFill>
        <p:spPr bwMode="auto">
          <a:xfrm>
            <a:off x="500034" y="0"/>
            <a:ext cx="864396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4900618" cy="42862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accent2"/>
                </a:solidFill>
              </a:rPr>
              <a:t>ПРОФЕССИОНАЛЬНЫЕ КОНКУРСЫ</a:t>
            </a:r>
            <a:endParaRPr lang="ru-RU" sz="2400" dirty="0">
              <a:solidFill>
                <a:schemeClr val="accent2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500041"/>
          <a:ext cx="6286544" cy="597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2144"/>
                <a:gridCol w="4015242"/>
                <a:gridCol w="679626"/>
                <a:gridCol w="509721"/>
                <a:gridCol w="339811"/>
              </a:tblGrid>
              <a:tr h="10445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Уч.год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Название конкурса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Муниципальный этап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Зональный этап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Респуб</a:t>
                      </a: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.  этап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13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2017/2018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Учитель года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63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Педагогический дебют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9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Лучший учитель татарского языка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63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Мастер-класс учителей родного языка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63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Воспитатель года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63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Лучший директор школы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63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Лучший педагог-организатор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63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Лучший классный руководитель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0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Лучший педагог дополнительного образования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Лучший заместитель директора по воспитательной работе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2018/2019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Учитель года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Педагогический дебют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Лучший учитель татарского языка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Мастер-класс учителей родного языка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Воспитатель года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Лучший педагог-организатор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Лучший классный руководитель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Лучший педагог дополнительного образования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2019/2020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Учитель года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Педагогический дебют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Лучший учитель татарского языка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Мастер-класс учителей родного языка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Воспитатель года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2051" name="Picture 3" descr="C:\Users\USER\Desktop\Фото 2017-2018 уч.год\мастер класс закрытие\IMG_1795.JPG"/>
          <p:cNvPicPr>
            <a:picLocks noChangeAspect="1" noChangeArrowheads="1"/>
          </p:cNvPicPr>
          <p:nvPr/>
        </p:nvPicPr>
        <p:blipFill>
          <a:blip r:embed="rId3"/>
          <a:srcRect t="46774" r="14546"/>
          <a:stretch>
            <a:fillRect/>
          </a:stretch>
        </p:blipFill>
        <p:spPr bwMode="auto">
          <a:xfrm>
            <a:off x="6429388" y="4857760"/>
            <a:ext cx="2714612" cy="1714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106" name="Picture 2" descr="C:\Users\USER\Desktop\ФОТО\IMG_20200211_1742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357166"/>
            <a:ext cx="2571737" cy="2508800"/>
          </a:xfrm>
          <a:prstGeom prst="rect">
            <a:avLst/>
          </a:prstGeom>
          <a:noFill/>
        </p:spPr>
      </p:pic>
      <p:pic>
        <p:nvPicPr>
          <p:cNvPr id="2050" name="Picture 2" descr="C:\Users\USER\Desktop\Фото 2017-2018 уч.год\зона учитель года\IMG_0499.JPG"/>
          <p:cNvPicPr>
            <a:picLocks noChangeAspect="1" noChangeArrowheads="1"/>
          </p:cNvPicPr>
          <p:nvPr/>
        </p:nvPicPr>
        <p:blipFill>
          <a:blip r:embed="rId5" cstate="print"/>
          <a:srcRect l="10937" t="23958" r="9375"/>
          <a:stretch>
            <a:fillRect/>
          </a:stretch>
        </p:blipFill>
        <p:spPr bwMode="auto">
          <a:xfrm>
            <a:off x="6500826" y="2786058"/>
            <a:ext cx="2643174" cy="2014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286248" y="1142984"/>
          <a:ext cx="4558392" cy="5029200"/>
        </p:xfrm>
        <a:graphic>
          <a:graphicData uri="http://schemas.openxmlformats.org/drawingml/2006/table">
            <a:tbl>
              <a:tblPr/>
              <a:tblGrid>
                <a:gridCol w="340517"/>
                <a:gridCol w="1787842"/>
                <a:gridCol w="1142625"/>
                <a:gridCol w="1287408"/>
              </a:tblGrid>
              <a:tr h="2902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590800" algn="l"/>
                          <a:tab pos="335280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№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</a:rPr>
                        <a:t>п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</a:rPr>
                        <a:t>п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590800" algn="l"/>
                          <a:tab pos="335280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Название 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</a:rPr>
                        <a:t>нацпроекта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590800" algn="l"/>
                          <a:tab pos="3352800" algn="l"/>
                        </a:tabLs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Образовательная организация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590800" algn="l"/>
                          <a:tab pos="3352800" algn="l"/>
                        </a:tabLs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Денежные средства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54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590800" algn="l"/>
                          <a:tab pos="3352800" algn="l"/>
                        </a:tabLs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1.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590800" algn="l"/>
                          <a:tab pos="335280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Республиканская программа строительства универсальных спортивных площадок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590800" algn="l"/>
                          <a:tab pos="3352800" algn="l"/>
                        </a:tabLs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Большерусаковское сельское поселение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590800" algn="l"/>
                          <a:tab pos="3352800" algn="l"/>
                        </a:tabLs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Всего 5 093,755 руб. (Респ.бюджет)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7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590800" algn="l"/>
                          <a:tab pos="3352800" algn="l"/>
                        </a:tabLs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2.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590800" algn="l"/>
                          <a:tab pos="335280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Проект «Успех каждого ребенка»  национального проекта «Образование»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590800" algn="l"/>
                          <a:tab pos="335280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МБОУ «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</a:rPr>
                        <a:t>Большерусаковская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ООШ»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590800" algn="l"/>
                          <a:tab pos="3352800" algn="l"/>
                        </a:tabLs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Всего 1 312,410 руб. из них:761192,80 руб. </a:t>
                      </a:r>
                      <a:br>
                        <a:rPr lang="ru-RU" sz="1100">
                          <a:latin typeface="Times New Roman"/>
                          <a:ea typeface="Times New Roman"/>
                        </a:rPr>
                      </a:br>
                      <a:r>
                        <a:rPr lang="ru-RU" sz="1100">
                          <a:latin typeface="Times New Roman"/>
                          <a:ea typeface="Times New Roman"/>
                        </a:rPr>
                        <a:t>(Фед.бюджет),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2590800" algn="l"/>
                          <a:tab pos="3352800" algn="l"/>
                        </a:tabLs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551217,20 руб.(Респ.бюджет).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590800" algn="l"/>
                          <a:tab pos="3352800" algn="l"/>
                        </a:tabLs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3.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Национальный  проект "Современная школа" в форме Центра образования гуманитарного и цифрового профилей </a:t>
                      </a:r>
                      <a:r>
                        <a:rPr lang="ru-RU" sz="1100" b="1">
                          <a:latin typeface="Times New Roman"/>
                          <a:ea typeface="Times New Roman"/>
                        </a:rPr>
                        <a:t>"Точка роста"</a:t>
                      </a:r>
                      <a:r>
                        <a:rPr lang="ru-RU" sz="1100">
                          <a:latin typeface="Times New Roman"/>
                          <a:ea typeface="Times New Roman"/>
                        </a:rPr>
                        <a:t> национального проекта «Образование»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590800" algn="l"/>
                          <a:tab pos="335280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МБОУ «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</a:rPr>
                        <a:t>Большекайбицкая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СОШ»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590800" algn="l"/>
                          <a:tab pos="3352800" algn="l"/>
                        </a:tabLs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Всего 786550 руб.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(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</a:rPr>
                        <a:t>Респ.бюджет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)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05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590800" algn="l"/>
                          <a:tab pos="3352800" algn="l"/>
                        </a:tabLs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4. 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Национальный  проект «Демография» построен  детский сад с ясельной группой  на 50 мест. 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590800" algn="l"/>
                          <a:tab pos="3352800" algn="l"/>
                        </a:tabLs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МБДОУ «Кушманский детский сад»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590800" algn="l"/>
                          <a:tab pos="335280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71818,290 руб.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590800" algn="l"/>
                          <a:tab pos="3352800" algn="l"/>
                        </a:tabLs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5.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Национальный  проект "Современная школа" в форме Центра образования гуманитарного и цифрового профилей </a:t>
                      </a: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"Точка роста"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национального проекта «Образование»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590800" algn="l"/>
                          <a:tab pos="3352800" algn="l"/>
                        </a:tabLs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МБОУ «Хозесановская СОШ»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590800" algn="l"/>
                          <a:tab pos="3352800" algn="l"/>
                        </a:tabLst>
                      </a:pP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1857356" y="0"/>
            <a:ext cx="592935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90800" algn="l"/>
                <a:tab pos="3352800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90800" algn="l"/>
                <a:tab pos="33528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Участие образовательных организаций в нацпроектах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90800" algn="l"/>
                <a:tab pos="33528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5058" name="Picture 2" descr="C:\Users\USER\Desktop\ФОТО\фото в админ\8cc143e2-86c9-4de1-a52c-39ee17e5599b.jpg"/>
          <p:cNvPicPr>
            <a:picLocks noChangeAspect="1" noChangeArrowheads="1"/>
          </p:cNvPicPr>
          <p:nvPr/>
        </p:nvPicPr>
        <p:blipFill>
          <a:blip r:embed="rId3" cstate="print"/>
          <a:srcRect t="28125"/>
          <a:stretch>
            <a:fillRect/>
          </a:stretch>
        </p:blipFill>
        <p:spPr bwMode="auto">
          <a:xfrm>
            <a:off x="428596" y="1142984"/>
            <a:ext cx="3500462" cy="1764000"/>
          </a:xfrm>
          <a:prstGeom prst="rect">
            <a:avLst/>
          </a:prstGeom>
          <a:noFill/>
        </p:spPr>
      </p:pic>
      <p:pic>
        <p:nvPicPr>
          <p:cNvPr id="45059" name="Picture 3" descr="C:\Users\USER\Desktop\ФОТО\фото в админ\c8e33d0da78af800216c5b057ea6776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071810"/>
            <a:ext cx="3500952" cy="1714512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596" y="5000636"/>
            <a:ext cx="3500462" cy="171451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43042" y="500043"/>
            <a:ext cx="6357983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Участие в Грантах  учителей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первой  и высшей категории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pic>
        <p:nvPicPr>
          <p:cNvPr id="13315" name="Picture 4" descr="http://uchiteltatarstan.ru/assets/images/ap_logo_colour_flam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2"/>
            <a:ext cx="1714500" cy="309562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214563" y="1357313"/>
          <a:ext cx="5572148" cy="2286001"/>
        </p:xfrm>
        <a:graphic>
          <a:graphicData uri="http://schemas.openxmlformats.org/drawingml/2006/table">
            <a:tbl>
              <a:tblPr/>
              <a:tblGrid>
                <a:gridCol w="1980128"/>
                <a:gridCol w="1197340"/>
                <a:gridCol w="1197340"/>
                <a:gridCol w="1197340"/>
              </a:tblGrid>
              <a:tr h="612397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Наименование гранта</a:t>
                      </a:r>
                    </a:p>
                  </a:txBody>
                  <a:tcPr marL="59543" marR="5954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Всего 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пед.работников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  приняло участие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/ стали победителями гранта </a:t>
                      </a:r>
                    </a:p>
                  </a:txBody>
                  <a:tcPr marL="59543" marR="5954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657" marR="446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9543" marR="5954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9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2017-2018</a:t>
                      </a:r>
                    </a:p>
                  </a:txBody>
                  <a:tcPr marL="59543" marR="5954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2018-2019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59543" marR="5954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2019-2020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59543" marR="5954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26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«Старший учитель»</a:t>
                      </a:r>
                    </a:p>
                  </a:txBody>
                  <a:tcPr marL="59543" marR="5954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7/0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59543" marR="5954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3/0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59543" marR="5954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2/0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59543" marR="5954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64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«Учитель мастер»</a:t>
                      </a:r>
                    </a:p>
                  </a:txBody>
                  <a:tcPr marL="59543" marR="5954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6/2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59543" marR="5954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8/4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59543" marR="5954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3/1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59543" marR="5954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26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«Учитель наставник»</a:t>
                      </a:r>
                    </a:p>
                  </a:txBody>
                  <a:tcPr marL="59543" marR="5954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9/2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59543" marR="5954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8/0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59543" marR="5954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12/4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59543" marR="5954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863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«Учитель эксперт»</a:t>
                      </a:r>
                    </a:p>
                  </a:txBody>
                  <a:tcPr marL="59543" marR="5954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2/0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59543" marR="5954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2/0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59543" marR="5954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2/0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59543" marR="5954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64" name="AutoShape 63" descr="https://edu.tatar.ru/upload/anketas/12638.jpg"/>
          <p:cNvSpPr>
            <a:spLocks noChangeAspect="1" noChangeArrowheads="1"/>
          </p:cNvSpPr>
          <p:nvPr/>
        </p:nvSpPr>
        <p:spPr bwMode="auto">
          <a:xfrm>
            <a:off x="207963" y="-107950"/>
            <a:ext cx="406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65" name="AutoShape 65" descr="https://edu.tatar.ru/upload/anketas/12638.jpg"/>
          <p:cNvSpPr>
            <a:spLocks noChangeAspect="1" noChangeArrowheads="1"/>
          </p:cNvSpPr>
          <p:nvPr/>
        </p:nvSpPr>
        <p:spPr bwMode="auto">
          <a:xfrm>
            <a:off x="207963" y="-107950"/>
            <a:ext cx="406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3" name="Picture 14" descr="C:\Users\Admin\Desktop\РАБОЧИЙ СТОЛ\аттестацие Новикова\опыт 2018\опыт\20180619_1333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857628"/>
            <a:ext cx="3286148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32" y="3714752"/>
            <a:ext cx="3346901" cy="2240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Объект 6"/>
          <p:cNvPicPr>
            <a:picLocks noGrp="1"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612" y="4643446"/>
            <a:ext cx="3357586" cy="19908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619250" y="588963"/>
            <a:ext cx="6477000" cy="44627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Победители Гранта </a:t>
            </a:r>
            <a:r>
              <a:rPr lang="ru-RU" sz="20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«Наш новый учитель</a:t>
            </a:r>
            <a:r>
              <a:rPr lang="ru-RU" sz="2000" b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»</a:t>
            </a:r>
            <a:endParaRPr lang="ru-RU" sz="2000" b="1" dirty="0">
              <a:solidFill>
                <a:srgbClr val="FF000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2000" y="1071546"/>
            <a:ext cx="8001000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defRPr/>
            </a:pPr>
            <a:r>
              <a:rPr lang="ru-RU" sz="1400" dirty="0" smtClean="0">
                <a:latin typeface="+mn-lt"/>
                <a:cs typeface="Times New Roman" pitchFamily="18" charset="0"/>
              </a:rPr>
              <a:t>В 2017/2018 </a:t>
            </a:r>
            <a:r>
              <a:rPr lang="ru-RU" sz="1400" dirty="0" err="1" smtClean="0">
                <a:latin typeface="+mn-lt"/>
                <a:cs typeface="Times New Roman" pitchFamily="18" charset="0"/>
              </a:rPr>
              <a:t>уч.году</a:t>
            </a:r>
            <a:r>
              <a:rPr lang="ru-RU" sz="1400" dirty="0" smtClean="0">
                <a:latin typeface="+mn-lt"/>
                <a:cs typeface="Times New Roman" pitchFamily="18" charset="0"/>
              </a:rPr>
              <a:t> – заявилось 1, стал победителем 1 педагог.</a:t>
            </a:r>
          </a:p>
          <a:p>
            <a:pPr algn="ctr">
              <a:lnSpc>
                <a:spcPct val="115000"/>
              </a:lnSpc>
              <a:defRPr/>
            </a:pPr>
            <a:r>
              <a:rPr lang="ru-RU" sz="1400" dirty="0" smtClean="0">
                <a:latin typeface="+mn-lt"/>
                <a:cs typeface="Times New Roman" pitchFamily="18" charset="0"/>
              </a:rPr>
              <a:t> </a:t>
            </a:r>
            <a:r>
              <a:rPr lang="ru-RU" sz="1400" dirty="0">
                <a:latin typeface="+mn-lt"/>
                <a:cs typeface="Times New Roman" pitchFamily="18" charset="0"/>
              </a:rPr>
              <a:t>В  </a:t>
            </a:r>
            <a:r>
              <a:rPr lang="ru-RU" sz="1400" dirty="0" smtClean="0">
                <a:latin typeface="+mn-lt"/>
                <a:cs typeface="Times New Roman" pitchFamily="18" charset="0"/>
              </a:rPr>
              <a:t>2018/2019 </a:t>
            </a:r>
            <a:r>
              <a:rPr lang="ru-RU" sz="1400" dirty="0" err="1" smtClean="0">
                <a:latin typeface="+mn-lt"/>
                <a:cs typeface="Times New Roman" pitchFamily="18" charset="0"/>
              </a:rPr>
              <a:t>уч</a:t>
            </a:r>
            <a:r>
              <a:rPr lang="ru-RU" sz="1400" dirty="0" smtClean="0">
                <a:latin typeface="+mn-lt"/>
                <a:cs typeface="Times New Roman" pitchFamily="18" charset="0"/>
              </a:rPr>
              <a:t>. </a:t>
            </a:r>
            <a:r>
              <a:rPr lang="ru-RU" sz="1400" dirty="0">
                <a:latin typeface="+mn-lt"/>
                <a:cs typeface="Times New Roman" pitchFamily="18" charset="0"/>
              </a:rPr>
              <a:t>году  </a:t>
            </a:r>
            <a:r>
              <a:rPr lang="ru-RU" sz="1400" dirty="0" smtClean="0">
                <a:latin typeface="+mn-lt"/>
                <a:cs typeface="Times New Roman" pitchFamily="18" charset="0"/>
              </a:rPr>
              <a:t>- заявилось </a:t>
            </a:r>
            <a:r>
              <a:rPr lang="ru-RU" sz="1400" dirty="0">
                <a:latin typeface="+mn-lt"/>
                <a:cs typeface="Times New Roman" pitchFamily="18" charset="0"/>
              </a:rPr>
              <a:t>6 </a:t>
            </a:r>
            <a:r>
              <a:rPr lang="ru-RU" sz="1400" dirty="0" smtClean="0">
                <a:latin typeface="+mn-lt"/>
                <a:cs typeface="Times New Roman" pitchFamily="18" charset="0"/>
              </a:rPr>
              <a:t>претендентов, 5 –стали победителями .</a:t>
            </a:r>
          </a:p>
          <a:p>
            <a:pPr lvl="0" algn="ctr">
              <a:lnSpc>
                <a:spcPct val="115000"/>
              </a:lnSpc>
              <a:defRPr/>
            </a:pPr>
            <a:r>
              <a:rPr lang="ru-RU" sz="1400" dirty="0" smtClean="0"/>
              <a:t>В 2019-2020 </a:t>
            </a:r>
            <a:r>
              <a:rPr lang="ru-RU" sz="1400" dirty="0" err="1" smtClean="0"/>
              <a:t>уч.год</a:t>
            </a:r>
            <a:r>
              <a:rPr lang="ru-RU" sz="1400" dirty="0" smtClean="0"/>
              <a:t> – 5 претендентов, 2 победителя. </a:t>
            </a:r>
          </a:p>
          <a:p>
            <a:pPr algn="ctr">
              <a:lnSpc>
                <a:spcPct val="115000"/>
              </a:lnSpc>
              <a:defRPr/>
            </a:pPr>
            <a:endParaRPr lang="ru-RU" sz="1400" b="1" dirty="0">
              <a:solidFill>
                <a:schemeClr val="tx2"/>
              </a:solidFill>
              <a:latin typeface="+mn-lt"/>
              <a:cs typeface="Times New Roman" pitchFamily="18" charset="0"/>
            </a:endParaRPr>
          </a:p>
        </p:txBody>
      </p:sp>
      <p:pic>
        <p:nvPicPr>
          <p:cNvPr id="52226" name="Picture 2" descr="C:\Users\Admin\Desktop\РАБОЧИЙ СТОЛ\аттестацие Новикова\опыт 2018\опыт\1771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2214554"/>
            <a:ext cx="1285884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928926" y="3857628"/>
            <a:ext cx="15001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srgbClr val="7030A0"/>
                </a:solidFill>
                <a:latin typeface="+mn-lt"/>
              </a:rPr>
              <a:t>Федорова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7030A0"/>
                </a:solidFill>
                <a:latin typeface="+mn-lt"/>
              </a:rPr>
              <a:t> Татьяна Геннадьевна</a:t>
            </a:r>
          </a:p>
        </p:txBody>
      </p:sp>
      <p:pic>
        <p:nvPicPr>
          <p:cNvPr id="52228" name="Picture 4" descr="C:\Users\Admin\Desktop\РАБОЧИЙ СТОЛ\аттестацие Новикова\опыт 2018\опыт\53064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480" y="2071678"/>
            <a:ext cx="1214445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500166" y="3643314"/>
            <a:ext cx="13573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srgbClr val="7030A0"/>
                </a:solidFill>
                <a:latin typeface="+mn-lt"/>
              </a:rPr>
              <a:t>Соснин 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7030A0"/>
                </a:solidFill>
                <a:latin typeface="+mn-lt"/>
              </a:rPr>
              <a:t>Андрей Александрович</a:t>
            </a:r>
          </a:p>
        </p:txBody>
      </p:sp>
      <p:pic>
        <p:nvPicPr>
          <p:cNvPr id="52229" name="Picture 5" descr="C:\Users\Admin\Desktop\РАБОЧИЙ СТОЛ\аттестацие Новикова\опыт 2018\опыт\53186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2214554"/>
            <a:ext cx="1500198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417" name="Прямоугольник 9"/>
          <p:cNvSpPr>
            <a:spLocks noChangeArrowheads="1"/>
          </p:cNvSpPr>
          <p:nvPr/>
        </p:nvSpPr>
        <p:spPr bwMode="auto">
          <a:xfrm>
            <a:off x="4714876" y="3786190"/>
            <a:ext cx="19288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Калимуллин</a:t>
            </a:r>
            <a:r>
              <a:rPr lang="ru-RU" sz="1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Айрат</a:t>
            </a:r>
            <a:r>
              <a:rPr lang="ru-RU" sz="1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Азатович</a:t>
            </a:r>
            <a:endParaRPr lang="ru-RU" sz="1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/>
          </a:blip>
          <a:srcRect l="30176" r="8622" b="35457"/>
          <a:stretch/>
        </p:blipFill>
        <p:spPr>
          <a:xfrm>
            <a:off x="142844" y="1714488"/>
            <a:ext cx="1428760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285720" y="3714753"/>
            <a:ext cx="10001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 dirty="0" err="1">
                <a:solidFill>
                  <a:srgbClr val="7030A0"/>
                </a:solidFill>
                <a:latin typeface="+mn-lt"/>
                <a:cs typeface="Arial" pitchFamily="34" charset="0"/>
              </a:rPr>
              <a:t>Вильданова</a:t>
            </a:r>
            <a:endParaRPr lang="ru-RU" sz="1200" b="1" dirty="0">
              <a:solidFill>
                <a:srgbClr val="7030A0"/>
              </a:solidFill>
              <a:latin typeface="+mn-lt"/>
              <a:cs typeface="Arial" pitchFamily="34" charset="0"/>
            </a:endParaRPr>
          </a:p>
          <a:p>
            <a:pPr algn="ctr">
              <a:defRPr/>
            </a:pPr>
            <a:r>
              <a:rPr lang="ru-RU" sz="1200" b="1" dirty="0">
                <a:solidFill>
                  <a:srgbClr val="7030A0"/>
                </a:solidFill>
                <a:latin typeface="+mn-lt"/>
                <a:cs typeface="Arial" pitchFamily="34" charset="0"/>
              </a:rPr>
              <a:t> </a:t>
            </a:r>
            <a:r>
              <a:rPr lang="ru-RU" sz="1200" b="1" dirty="0" err="1" smtClean="0">
                <a:solidFill>
                  <a:srgbClr val="7030A0"/>
                </a:solidFill>
                <a:latin typeface="+mn-lt"/>
                <a:cs typeface="Arial" pitchFamily="34" charset="0"/>
              </a:rPr>
              <a:t>Ильсина</a:t>
            </a:r>
            <a:r>
              <a:rPr lang="ru-RU" sz="1200" b="1" dirty="0" smtClean="0">
                <a:solidFill>
                  <a:srgbClr val="7030A0"/>
                </a:solidFill>
                <a:latin typeface="+mn-lt"/>
                <a:cs typeface="Arial" pitchFamily="34" charset="0"/>
              </a:rPr>
              <a:t> </a:t>
            </a:r>
            <a:r>
              <a:rPr lang="ru-RU" sz="1200" b="1" dirty="0" err="1">
                <a:solidFill>
                  <a:srgbClr val="7030A0"/>
                </a:solidFill>
                <a:latin typeface="+mn-lt"/>
                <a:cs typeface="Arial" pitchFamily="34" charset="0"/>
              </a:rPr>
              <a:t>Ильгизовна</a:t>
            </a:r>
            <a:r>
              <a:rPr lang="ru-RU" sz="1200" b="1" dirty="0">
                <a:solidFill>
                  <a:srgbClr val="7030A0"/>
                </a:solidFill>
                <a:latin typeface="+mn-lt"/>
                <a:cs typeface="Arial" pitchFamily="34" charset="0"/>
              </a:rPr>
              <a:t> </a:t>
            </a:r>
            <a:endParaRPr lang="ru-RU" sz="1200" b="1" dirty="0">
              <a:solidFill>
                <a:srgbClr val="7030A0"/>
              </a:solidFill>
              <a:latin typeface="+mn-lt"/>
            </a:endParaRPr>
          </a:p>
          <a:p>
            <a:pPr algn="ctr">
              <a:defRPr/>
            </a:pPr>
            <a:r>
              <a:rPr lang="ru-RU" sz="1200" b="1" dirty="0">
                <a:latin typeface="+mn-lt"/>
                <a:cs typeface="Arial" pitchFamily="34" charset="0"/>
              </a:rPr>
              <a:t>-</a:t>
            </a:r>
            <a:endParaRPr lang="ru-RU" sz="1200" b="1" dirty="0">
              <a:latin typeface="+mn-lt"/>
            </a:endParaRPr>
          </a:p>
        </p:txBody>
      </p:sp>
      <p:pic>
        <p:nvPicPr>
          <p:cNvPr id="16398" name="Picture 14" descr="E:\Documents and Settings\админ\Рабочий стол\фото мария\iPCrv4kyFF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29454" y="1857364"/>
            <a:ext cx="1714512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7072330" y="3786190"/>
            <a:ext cx="1785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srgbClr val="7030A0"/>
                </a:solidFill>
                <a:latin typeface="+mn-lt"/>
                <a:cs typeface="Arial" pitchFamily="34" charset="0"/>
              </a:rPr>
              <a:t>Улитина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7030A0"/>
                </a:solidFill>
                <a:latin typeface="+mn-lt"/>
                <a:cs typeface="Arial" pitchFamily="34" charset="0"/>
              </a:rPr>
              <a:t> </a:t>
            </a:r>
            <a:r>
              <a:rPr lang="ru-RU" sz="1200" b="1" dirty="0" err="1">
                <a:solidFill>
                  <a:srgbClr val="7030A0"/>
                </a:solidFill>
                <a:latin typeface="+mn-lt"/>
                <a:cs typeface="Arial" pitchFamily="34" charset="0"/>
              </a:rPr>
              <a:t>Эльвина</a:t>
            </a:r>
            <a:r>
              <a:rPr lang="ru-RU" sz="1200" b="1" dirty="0">
                <a:solidFill>
                  <a:srgbClr val="7030A0"/>
                </a:solidFill>
                <a:latin typeface="+mn-lt"/>
                <a:cs typeface="Arial" pitchFamily="34" charset="0"/>
              </a:rPr>
              <a:t> Алексеевна</a:t>
            </a:r>
            <a:endParaRPr lang="ru-RU" sz="1200" b="1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17" name="Рисунок 16" descr="C:\Users\МАША\Desktop\602124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28" y="4500570"/>
            <a:ext cx="1057275" cy="141146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Прямоугольник 17"/>
          <p:cNvSpPr/>
          <p:nvPr/>
        </p:nvSpPr>
        <p:spPr>
          <a:xfrm>
            <a:off x="1214413" y="6000768"/>
            <a:ext cx="13573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7030A0"/>
                </a:solidFill>
              </a:rPr>
              <a:t>Гущин Константин Александрович</a:t>
            </a:r>
            <a:endParaRPr lang="ru-RU" sz="1200" b="1" dirty="0">
              <a:solidFill>
                <a:srgbClr val="7030A0"/>
              </a:solidFill>
            </a:endParaRPr>
          </a:p>
        </p:txBody>
      </p:sp>
      <p:pic>
        <p:nvPicPr>
          <p:cNvPr id="19" name="Рисунок 18" descr="C:\Users\МАША\Desktop\582242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2" y="4643446"/>
            <a:ext cx="1085850" cy="144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C:\Users\МАША\Desktop\573328.jpg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2" y="4572008"/>
            <a:ext cx="1057275" cy="1409700"/>
          </a:xfrm>
          <a:prstGeom prst="rect">
            <a:avLst/>
          </a:prstGeom>
          <a:noFill/>
          <a:ln>
            <a:noFill/>
          </a:ln>
        </p:spPr>
      </p:pic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3071802" y="6143644"/>
            <a:ext cx="157163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j-lt"/>
                <a:ea typeface="Calibri" pitchFamily="34" charset="0"/>
                <a:cs typeface="Times New Roman" pitchFamily="18" charset="0"/>
                <a:hlinkClick r:id="rId11"/>
              </a:rPr>
              <a:t>Демьянова  Елена Сергеевна</a:t>
            </a:r>
            <a:endParaRPr kumimoji="0" lang="ru-RU" sz="1800" b="1" i="0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500694" y="5934670"/>
            <a:ext cx="12157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err="1" smtClean="0">
                <a:latin typeface="+mj-lt"/>
                <a:ea typeface="Calibri" pitchFamily="34" charset="0"/>
                <a:cs typeface="Times New Roman" pitchFamily="18" charset="0"/>
                <a:hlinkClick r:id="rId12"/>
              </a:rPr>
              <a:t>Вильданова</a:t>
            </a:r>
            <a:r>
              <a:rPr lang="ru-RU" sz="1200" dirty="0" smtClean="0">
                <a:latin typeface="+mj-lt"/>
                <a:ea typeface="Calibri" pitchFamily="34" charset="0"/>
                <a:cs typeface="Times New Roman" pitchFamily="18" charset="0"/>
                <a:hlinkClick r:id="rId12"/>
              </a:rPr>
              <a:t> </a:t>
            </a:r>
            <a:r>
              <a:rPr lang="ru-RU" sz="1200" dirty="0" err="1" smtClean="0">
                <a:latin typeface="+mj-lt"/>
                <a:ea typeface="Calibri" pitchFamily="34" charset="0"/>
                <a:cs typeface="Times New Roman" pitchFamily="18" charset="0"/>
                <a:hlinkClick r:id="rId12"/>
              </a:rPr>
              <a:t>Илюза</a:t>
            </a:r>
            <a:r>
              <a:rPr lang="ru-RU" sz="1200" dirty="0" smtClean="0">
                <a:latin typeface="+mj-lt"/>
                <a:ea typeface="Calibri" pitchFamily="34" charset="0"/>
                <a:cs typeface="Times New Roman" pitchFamily="18" charset="0"/>
                <a:hlinkClick r:id="rId12"/>
              </a:rPr>
              <a:t> </a:t>
            </a:r>
            <a:r>
              <a:rPr lang="ru-RU" sz="1200" dirty="0" err="1" smtClean="0">
                <a:latin typeface="+mj-lt"/>
                <a:ea typeface="Calibri" pitchFamily="34" charset="0"/>
                <a:cs typeface="Times New Roman" pitchFamily="18" charset="0"/>
                <a:hlinkClick r:id="rId12"/>
              </a:rPr>
              <a:t>Ильгизовна</a:t>
            </a:r>
            <a:endParaRPr lang="ru-RU" sz="1200" dirty="0" smtClean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280618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Районные методические объединения педагогов</a:t>
            </a:r>
          </a:p>
        </p:txBody>
      </p:sp>
      <p:pic>
        <p:nvPicPr>
          <p:cNvPr id="45060" name="Picture 2" descr="C:\Users\Нина\Pictures\2015-2016 ГГ\МЕЖДУНАРОДНАЯ КОНФЕРЕНЦИЯ\IMG_688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642918"/>
            <a:ext cx="2520981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61" name="Picture 3" descr="C:\Users\Нина\Pictures\2015-2016 ГГ\молодые учителя\IMG_734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4000504"/>
            <a:ext cx="2714644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62" name="Picture 4" descr="C:\Users\Нина\Pictures\2015-2016 ГГ\молодые учителя\IMG_735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488" y="620713"/>
            <a:ext cx="3286148" cy="2308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63" name="Picture 5" descr="C:\Users\Нина\Pictures\2015-2016 ГГ\семи нар уч матем\IMG_8828.JPG"/>
          <p:cNvPicPr>
            <a:picLocks noChangeAspect="1" noChangeArrowheads="1"/>
          </p:cNvPicPr>
          <p:nvPr/>
        </p:nvPicPr>
        <p:blipFill>
          <a:blip r:embed="rId6"/>
          <a:srcRect t="26829"/>
          <a:stretch>
            <a:fillRect/>
          </a:stretch>
        </p:blipFill>
        <p:spPr bwMode="auto">
          <a:xfrm>
            <a:off x="2786051" y="4500570"/>
            <a:ext cx="3429024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65" name="Picture 7" descr="C:\Users\Нина\Pictures\2015-2016 ГГ\семинар подберезье\IMG_868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70607" y="571480"/>
            <a:ext cx="2773393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2" descr="E:\Собеседование по методичской работе 2017\фото для презентации по методической работе\IMG_291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43636" y="4071942"/>
            <a:ext cx="2857488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928794" y="2928934"/>
            <a:ext cx="5572164" cy="147732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14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16 РАЙОННЫХ </a:t>
            </a:r>
            <a:r>
              <a:rPr lang="ru-RU" sz="14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ОБЪЕДИНЕНИЙ</a:t>
            </a:r>
          </a:p>
          <a:p>
            <a:pPr algn="ctr">
              <a:defRPr/>
            </a:pPr>
            <a:r>
              <a:rPr lang="ru-RU" sz="1400" b="1" dirty="0" smtClean="0"/>
              <a:t>проведено </a:t>
            </a:r>
          </a:p>
          <a:p>
            <a:pPr algn="ctr">
              <a:defRPr/>
            </a:pPr>
            <a:r>
              <a:rPr lang="ru-RU" sz="1400" b="1" dirty="0" smtClean="0"/>
              <a:t>2017/2018- 63  районных семинаров</a:t>
            </a:r>
          </a:p>
          <a:p>
            <a:pPr algn="ctr">
              <a:defRPr/>
            </a:pPr>
            <a:r>
              <a:rPr lang="ru-RU" sz="1400" b="1" dirty="0" smtClean="0"/>
              <a:t>2018/2019- 64 семинара</a:t>
            </a:r>
          </a:p>
          <a:p>
            <a:pPr algn="ctr">
              <a:defRPr/>
            </a:pPr>
            <a:r>
              <a:rPr lang="ru-RU" sz="1400" b="1" dirty="0" smtClean="0"/>
              <a:t>2019/2020- 60 семинаров (</a:t>
            </a:r>
            <a:r>
              <a:rPr lang="ru-RU" sz="1400" b="1" dirty="0" err="1" smtClean="0"/>
              <a:t>очно</a:t>
            </a:r>
            <a:r>
              <a:rPr lang="ru-RU" sz="1400" b="1" dirty="0" smtClean="0"/>
              <a:t> и дистанционно)</a:t>
            </a:r>
          </a:p>
          <a:p>
            <a:pPr algn="ctr">
              <a:defRPr/>
            </a:pPr>
            <a:endParaRPr lang="ru-RU" sz="20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14355" name="Прямоугольник 18"/>
          <p:cNvSpPr>
            <a:spLocks noChangeArrowheads="1"/>
          </p:cNvSpPr>
          <p:nvPr/>
        </p:nvSpPr>
        <p:spPr bwMode="auto">
          <a:xfrm>
            <a:off x="4381500" y="3322638"/>
            <a:ext cx="11176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 </a:t>
            </a: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238250" y="857232"/>
            <a:ext cx="704850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Победители республиканского конкурса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 «</a:t>
            </a:r>
            <a:r>
              <a:rPr lang="tt-RU" b="1" dirty="0" smtClean="0">
                <a:solidFill>
                  <a:srgbClr val="C00000"/>
                </a:solidFill>
              </a:rPr>
              <a:t>Лучший </a:t>
            </a:r>
            <a:r>
              <a:rPr lang="ru-RU" b="1" dirty="0" smtClean="0">
                <a:solidFill>
                  <a:srgbClr val="C00000"/>
                </a:solidFill>
              </a:rPr>
              <a:t>руководитель методического объединения – 2020».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r>
              <a:rPr lang="ru-RU" sz="1400" dirty="0" smtClean="0"/>
              <a:t>Победителями  (3 место) стали в номинации «Лучший руководитель методического объединения учителей начальных классов» учитель начальных классов </a:t>
            </a:r>
            <a:r>
              <a:rPr lang="ru-RU" sz="1400" dirty="0" err="1" smtClean="0"/>
              <a:t>Молькеевской</a:t>
            </a:r>
            <a:r>
              <a:rPr lang="ru-RU" sz="1400" dirty="0" smtClean="0"/>
              <a:t> школы Васильева Нина Михайловна 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r>
              <a:rPr lang="ru-RU" sz="1400" dirty="0" smtClean="0"/>
              <a:t>и в номинации «Лучший руководитель методического объединения учителей гуманитарного цикла» учитель истории </a:t>
            </a:r>
            <a:r>
              <a:rPr lang="ru-RU" sz="1400" dirty="0" err="1" smtClean="0"/>
              <a:t>Большекайбицкой</a:t>
            </a:r>
            <a:r>
              <a:rPr lang="ru-RU" sz="1400" dirty="0" smtClean="0"/>
              <a:t> школы </a:t>
            </a:r>
            <a:r>
              <a:rPr lang="ru-RU" sz="1400" dirty="0" err="1" smtClean="0"/>
              <a:t>Хайруллина</a:t>
            </a:r>
            <a:r>
              <a:rPr lang="ru-RU" sz="1400" dirty="0" smtClean="0"/>
              <a:t> Альбина </a:t>
            </a:r>
            <a:r>
              <a:rPr lang="ru-RU" sz="1400" dirty="0" err="1" smtClean="0"/>
              <a:t>Рашитовна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25" name="Picture 66" descr="C:\Users\Admin\Desktop\126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4857760"/>
            <a:ext cx="1571636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USER\Desktop\4783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2357430"/>
            <a:ext cx="1585922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C:\Users\USER\Downloads\ПОИСКА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9414" y="1265274"/>
            <a:ext cx="2452133" cy="1894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3370" y="4552280"/>
            <a:ext cx="2012936" cy="17988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85609" y="4355356"/>
            <a:ext cx="3137714" cy="20928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65918" y="97691"/>
            <a:ext cx="1278082" cy="7808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0" y="11915"/>
            <a:ext cx="896504" cy="913526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00744109"/>
              </p:ext>
            </p:extLst>
          </p:nvPr>
        </p:nvGraphicFramePr>
        <p:xfrm>
          <a:off x="317729" y="1048524"/>
          <a:ext cx="8187230" cy="4451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850105" y="2601379"/>
            <a:ext cx="1262206" cy="840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99968" y="1137249"/>
            <a:ext cx="2732330" cy="257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8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85776"/>
            <a:ext cx="9144000" cy="685799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40" y="642918"/>
            <a:ext cx="3214710" cy="4572031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3300" b="1" dirty="0" smtClean="0">
                <a:solidFill>
                  <a:srgbClr val="C00000"/>
                </a:solidFill>
              </a:rPr>
              <a:t>ЕЖЕГОДНЫЕ ТРАДИЦИОННЫЕ МЕРОПРИЯТИЯ </a:t>
            </a:r>
          </a:p>
          <a:p>
            <a:pPr algn="ctr"/>
            <a:endParaRPr lang="ru-RU" sz="2500" dirty="0" smtClean="0"/>
          </a:p>
          <a:p>
            <a:pPr algn="ctr"/>
            <a:r>
              <a:rPr lang="ru-RU" sz="2500" dirty="0" smtClean="0"/>
              <a:t>Межрегиональная научно-практическая конференция для школьников «Поиск». </a:t>
            </a:r>
          </a:p>
          <a:p>
            <a:pPr algn="ctr"/>
            <a:endParaRPr lang="ru-RU" sz="2500" dirty="0" smtClean="0"/>
          </a:p>
          <a:p>
            <a:pPr algn="ctr"/>
            <a:r>
              <a:rPr lang="ru-RU" sz="2500" dirty="0" smtClean="0"/>
              <a:t>Региональная   научно-практическая  конференция  "Эколог и Я»</a:t>
            </a:r>
          </a:p>
          <a:p>
            <a:pPr algn="ctr"/>
            <a:endParaRPr lang="ru-RU" sz="2500" dirty="0" smtClean="0"/>
          </a:p>
          <a:p>
            <a:pPr algn="ctr"/>
            <a:r>
              <a:rPr lang="ru-RU" sz="2500" dirty="0" smtClean="0"/>
              <a:t>Районная научно-практическая конференция «Казанский обвод – недописанная страница истории»</a:t>
            </a:r>
          </a:p>
          <a:p>
            <a:pPr algn="ctr"/>
            <a:endParaRPr lang="ru-RU" sz="2500" dirty="0" smtClean="0"/>
          </a:p>
          <a:p>
            <a:pPr algn="ctr"/>
            <a:r>
              <a:rPr lang="ru-RU" sz="2500" dirty="0" smtClean="0"/>
              <a:t>Январские педагогические чтения с участием всех педагогов района</a:t>
            </a:r>
          </a:p>
          <a:p>
            <a:pPr algn="ctr"/>
            <a:endParaRPr lang="ru-RU" sz="2500" dirty="0" smtClean="0"/>
          </a:p>
          <a:p>
            <a:pPr algn="ctr"/>
            <a:r>
              <a:rPr lang="ru-RU" sz="2500" dirty="0" smtClean="0"/>
              <a:t>Чествования молодых педагогов</a:t>
            </a:r>
          </a:p>
          <a:p>
            <a:pPr algn="ctr"/>
            <a:endParaRPr lang="ru-RU" sz="2500" dirty="0" smtClean="0"/>
          </a:p>
          <a:p>
            <a:endParaRPr lang="ru-RU" sz="2500" dirty="0"/>
          </a:p>
        </p:txBody>
      </p:sp>
      <p:pic>
        <p:nvPicPr>
          <p:cNvPr id="1026" name="Picture 2" descr="C:\Users\USER\Desktop\Фото 2017-2018 уч.год\ЭКОЛОГИЯ\IMG_79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9355" y="142852"/>
            <a:ext cx="2964645" cy="1976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Desktop\Фото 2017-2018 уч.год\ЭКОЛОГИЯ\IMG_78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2500306"/>
            <a:ext cx="2857488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USER\Desktop\СВЕТА 2017-2018 уч.год\НПК ПОИСК\Фотки Кайбицы\IMG_19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428604"/>
            <a:ext cx="3143272" cy="2047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 descr="D:\фото роо до 2015 года\2014-2015\Кайбицкий район учителя\IMG_115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2786058"/>
            <a:ext cx="3214709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1" name="Picture 1" descr="C:\Users\USER\Desktop\ФОТО\IMG-20190916-WA003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0430" y="4714884"/>
            <a:ext cx="2784000" cy="173081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70328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Школа молодого учителя</a:t>
            </a:r>
            <a:r>
              <a:rPr lang="ru-RU" sz="2400" b="1" dirty="0" smtClean="0">
                <a:solidFill>
                  <a:srgbClr val="7030A0"/>
                </a:solidFill>
                <a:latin typeface="Monotype Corsiva" pitchFamily="66" charset="0"/>
              </a:rPr>
              <a:t/>
            </a:r>
            <a:br>
              <a:rPr lang="ru-RU" sz="2400" b="1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400" b="1" dirty="0" smtClean="0">
                <a:latin typeface="Monotype Corsiva" pitchFamily="66" charset="0"/>
              </a:rPr>
              <a:t>Главная цель: оказание помощи молодым педагогам в профессиональной адаптации</a:t>
            </a:r>
            <a:br>
              <a:rPr lang="ru-RU" sz="2400" b="1" dirty="0" smtClean="0">
                <a:latin typeface="Monotype Corsiva" pitchFamily="66" charset="0"/>
              </a:rPr>
            </a:br>
            <a:r>
              <a:rPr lang="ru-RU" sz="2400" b="1" dirty="0" smtClean="0">
                <a:latin typeface="Monotype Corsiva" pitchFamily="66" charset="0"/>
              </a:rPr>
              <a:t>состав:23 молодых педагога</a:t>
            </a:r>
            <a:br>
              <a:rPr lang="ru-RU" sz="2400" b="1" dirty="0" smtClean="0">
                <a:latin typeface="Monotype Corsiva" pitchFamily="66" charset="0"/>
              </a:rPr>
            </a:br>
            <a:r>
              <a:rPr lang="ru-RU" sz="2400" b="1" dirty="0" smtClean="0">
                <a:latin typeface="Monotype Corsiva" pitchFamily="66" charset="0"/>
              </a:rPr>
              <a:t/>
            </a:r>
            <a:br>
              <a:rPr lang="ru-RU" sz="2400" b="1" dirty="0" smtClean="0">
                <a:latin typeface="Monotype Corsiva" pitchFamily="66" charset="0"/>
              </a:rPr>
            </a:br>
            <a:endParaRPr lang="ru-RU" sz="2400" b="1" dirty="0">
              <a:latin typeface="Monotype Corsiva" pitchFamily="66" charset="0"/>
            </a:endParaRPr>
          </a:p>
        </p:txBody>
      </p:sp>
      <p:pic>
        <p:nvPicPr>
          <p:cNvPr id="9" name="Picture 19" descr="C:\Users\Admin\Desktop\РАБОЧИЙ СТОЛ\аттестацие Новикова\опыт 2018\опыт\IMG_58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786058"/>
            <a:ext cx="3312101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30" descr="C:\Users\Admin\Desktop\IMG_7451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1571612"/>
            <a:ext cx="4286280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500175"/>
            <a:ext cx="3829048" cy="1143008"/>
          </a:xfrm>
        </p:spPr>
        <p:txBody>
          <a:bodyPr>
            <a:noAutofit/>
          </a:bodyPr>
          <a:lstStyle/>
          <a:p>
            <a:r>
              <a:rPr lang="ru-RU" sz="1400" b="1" dirty="0" smtClean="0"/>
              <a:t>Имеют педагогический стаж до 3-х лет:</a:t>
            </a:r>
            <a:endParaRPr lang="ru-RU" sz="1400" dirty="0" smtClean="0"/>
          </a:p>
          <a:p>
            <a:r>
              <a:rPr lang="ru-RU" sz="1400" dirty="0" smtClean="0"/>
              <a:t>2017/2018 </a:t>
            </a:r>
            <a:r>
              <a:rPr lang="ru-RU" sz="1400" dirty="0" err="1" smtClean="0"/>
              <a:t>уч.год</a:t>
            </a:r>
            <a:r>
              <a:rPr lang="ru-RU" sz="1400" dirty="0" smtClean="0"/>
              <a:t>. – 9 педагогов. </a:t>
            </a:r>
          </a:p>
          <a:p>
            <a:r>
              <a:rPr lang="ru-RU" sz="1400" dirty="0" smtClean="0"/>
              <a:t>2018-2019 </a:t>
            </a:r>
            <a:r>
              <a:rPr lang="ru-RU" sz="1400" dirty="0" err="1" smtClean="0"/>
              <a:t>уч</a:t>
            </a:r>
            <a:r>
              <a:rPr lang="ru-RU" sz="1400" dirty="0" smtClean="0"/>
              <a:t>. год – 13 педагогов.</a:t>
            </a:r>
          </a:p>
          <a:p>
            <a:r>
              <a:rPr lang="ru-RU" sz="1400" dirty="0" smtClean="0"/>
              <a:t>2019-2020 </a:t>
            </a:r>
            <a:r>
              <a:rPr lang="ru-RU" sz="1400" dirty="0" err="1" smtClean="0"/>
              <a:t>уч</a:t>
            </a:r>
            <a:r>
              <a:rPr lang="ru-RU" sz="1400" dirty="0" smtClean="0"/>
              <a:t>. год – 14 педагогов.</a:t>
            </a:r>
          </a:p>
          <a:p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143504" y="4071942"/>
            <a:ext cx="3500462" cy="2143140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matte">
            <a:bevelT w="50800" h="190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39937" name="Picture 1" descr="C:\Users\USER\Desktop\ФОТО\IMG-20190916-WA002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5786" y="5000636"/>
            <a:ext cx="3041818" cy="16920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3214678" y="4797425"/>
            <a:ext cx="5786478" cy="1616075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Char char="ü"/>
              <a:defRPr/>
            </a:pPr>
            <a:r>
              <a:rPr lang="ru-RU" sz="1600" i="1" dirty="0" smtClean="0"/>
              <a:t> </a:t>
            </a:r>
            <a:r>
              <a:rPr lang="ru-RU" sz="1800" b="1" i="1" dirty="0" smtClean="0"/>
              <a:t> </a:t>
            </a:r>
            <a:r>
              <a:rPr lang="ru-RU" sz="1600" b="1" i="1" dirty="0" smtClean="0"/>
              <a:t>Охват детей дошкольным образованием составляет 68%.</a:t>
            </a:r>
          </a:p>
          <a:p>
            <a:pPr algn="ctr">
              <a:buFont typeface="Wingdings" pitchFamily="2" charset="2"/>
              <a:buChar char="ü"/>
              <a:defRPr/>
            </a:pPr>
            <a:r>
              <a:rPr lang="ru-RU" sz="1600" b="1" i="1" dirty="0" smtClean="0"/>
              <a:t>Очередь в детские сады отсутствует.</a:t>
            </a:r>
            <a:endParaRPr lang="ru-RU" sz="1600" b="1" dirty="0" smtClean="0"/>
          </a:p>
          <a:p>
            <a:pPr algn="ctr">
              <a:buFontTx/>
              <a:buNone/>
              <a:defRPr/>
            </a:pPr>
            <a:r>
              <a:rPr lang="ru-RU" sz="1600" b="1" i="1" dirty="0" smtClean="0"/>
              <a:t>   </a:t>
            </a:r>
            <a:endParaRPr lang="ru-RU" sz="1600" dirty="0" smtClean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"/>
            <a:ext cx="6264696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Дошкольное образование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2500298" y="1484784"/>
          <a:ext cx="6429420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00430" y="836713"/>
            <a:ext cx="4572032" cy="461665"/>
          </a:xfrm>
          <a:prstGeom prst="rect">
            <a:avLst/>
          </a:prstGeom>
          <a:solidFill>
            <a:srgbClr val="FF6600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19 детских садов</a:t>
            </a:r>
          </a:p>
        </p:txBody>
      </p:sp>
      <p:sp>
        <p:nvSpPr>
          <p:cNvPr id="20486" name="TextBox 7"/>
          <p:cNvSpPr txBox="1">
            <a:spLocks noChangeArrowheads="1"/>
          </p:cNvSpPr>
          <p:nvPr/>
        </p:nvSpPr>
        <p:spPr bwMode="auto">
          <a:xfrm>
            <a:off x="5076825" y="1844675"/>
            <a:ext cx="10376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</a:rPr>
              <a:t>2019 год</a:t>
            </a:r>
            <a:endParaRPr lang="ru-RU" b="1" dirty="0">
              <a:solidFill>
                <a:srgbClr val="0000CC"/>
              </a:solidFill>
            </a:endParaRPr>
          </a:p>
        </p:txBody>
      </p:sp>
      <p:sp>
        <p:nvSpPr>
          <p:cNvPr id="20487" name="TextBox 8"/>
          <p:cNvSpPr txBox="1">
            <a:spLocks noChangeArrowheads="1"/>
          </p:cNvSpPr>
          <p:nvPr/>
        </p:nvSpPr>
        <p:spPr bwMode="auto">
          <a:xfrm>
            <a:off x="3348038" y="2349500"/>
            <a:ext cx="10376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</a:rPr>
              <a:t>2018 </a:t>
            </a:r>
            <a:r>
              <a:rPr lang="ru-RU" b="1" dirty="0">
                <a:solidFill>
                  <a:srgbClr val="0000CC"/>
                </a:solidFill>
              </a:rPr>
              <a:t>год</a:t>
            </a:r>
          </a:p>
        </p:txBody>
      </p:sp>
      <p:sp>
        <p:nvSpPr>
          <p:cNvPr id="20488" name="TextBox 9"/>
          <p:cNvSpPr txBox="1">
            <a:spLocks noChangeArrowheads="1"/>
          </p:cNvSpPr>
          <p:nvPr/>
        </p:nvSpPr>
        <p:spPr bwMode="auto">
          <a:xfrm>
            <a:off x="2051050" y="3284538"/>
            <a:ext cx="10376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</a:rPr>
              <a:t>2017 </a:t>
            </a:r>
            <a:r>
              <a:rPr lang="ru-RU" b="1" dirty="0">
                <a:solidFill>
                  <a:srgbClr val="0000CC"/>
                </a:solidFill>
              </a:rPr>
              <a:t>год</a:t>
            </a:r>
          </a:p>
        </p:txBody>
      </p:sp>
      <p:pic>
        <p:nvPicPr>
          <p:cNvPr id="41986" name="Picture 2" descr="C:\Users\Нина\Pictures\2015-2016 ГГ\воспитатель года\IMG_844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785794"/>
            <a:ext cx="2770157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4" name="Picture 2" descr="E:\Собеседование по методичской работе 2017\фото для презентации по методической работе\IMG_369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4143380"/>
            <a:ext cx="2965429" cy="233510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B07BD7"/>
                </a:solidFill>
                <a:latin typeface="Monotype Corsiva" pitchFamily="66" charset="0"/>
              </a:rPr>
              <a:t>Качественный состав кадров методической службы </a:t>
            </a:r>
            <a:br>
              <a:rPr lang="ru-RU" sz="2400" b="1" dirty="0" smtClean="0">
                <a:solidFill>
                  <a:srgbClr val="B07BD7"/>
                </a:solidFill>
                <a:latin typeface="Monotype Corsiva" pitchFamily="66" charset="0"/>
              </a:rPr>
            </a:br>
            <a:endParaRPr lang="ru-RU" sz="2400" b="1" dirty="0">
              <a:solidFill>
                <a:srgbClr val="B07BD7"/>
              </a:solidFill>
              <a:latin typeface="Monotype Corsiva" pitchFamily="66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42844" y="642919"/>
          <a:ext cx="8858312" cy="5247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90"/>
                <a:gridCol w="1841994"/>
                <a:gridCol w="1384120"/>
                <a:gridCol w="560100"/>
                <a:gridCol w="2592620"/>
                <a:gridCol w="699738"/>
                <a:gridCol w="720896"/>
                <a:gridCol w="701654"/>
              </a:tblGrid>
              <a:tr h="8678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Должность по штатному расписанию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Фамилия, Имя, Отчество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Возраст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Образование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41495" algn="l"/>
                        </a:tabLs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Квалификационная категория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Общий / пед. стаж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Стаж в должности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07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latin typeface="Times New Roman"/>
                          <a:ea typeface="Times New Roman"/>
                          <a:cs typeface="Times New Roman"/>
                        </a:rPr>
                        <a:t>Зам.начальника по учебно-методической работе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latin typeface="Times New Roman"/>
                          <a:ea typeface="Times New Roman"/>
                          <a:cs typeface="Times New Roman"/>
                        </a:rPr>
                        <a:t>Петрова С.Т.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46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latin typeface="Times New Roman"/>
                          <a:ea typeface="Times New Roman"/>
                          <a:cs typeface="Times New Roman"/>
                        </a:rPr>
                        <a:t>Высшее, педагог-психолог, учитель английского языка, менеджмент управления в сфере образования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41495" algn="l"/>
                        </a:tabLs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29 </a:t>
                      </a:r>
                      <a:r>
                        <a:rPr lang="ru-RU" sz="1100" kern="1200" dirty="0">
                          <a:latin typeface="Times New Roman"/>
                          <a:ea typeface="Times New Roman"/>
                          <a:cs typeface="Times New Roman"/>
                        </a:rPr>
                        <a:t>/ 22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07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latin typeface="Times New Roman"/>
                          <a:ea typeface="Times New Roman"/>
                          <a:cs typeface="Times New Roman"/>
                        </a:rPr>
                        <a:t>Методист по учебным дисциплинам и начальному образованию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latin typeface="Times New Roman"/>
                          <a:ea typeface="Times New Roman"/>
                          <a:cs typeface="Times New Roman"/>
                        </a:rPr>
                        <a:t>Зиядиева Л.Р.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41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latin typeface="Times New Roman"/>
                          <a:ea typeface="Times New Roman"/>
                          <a:cs typeface="Times New Roman"/>
                        </a:rPr>
                        <a:t>Высшее, филолог-преподаватель, учитель начальных классов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41495" algn="l"/>
                        </a:tabLst>
                      </a:pPr>
                      <a:r>
                        <a:rPr lang="ru-RU" sz="11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Высш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21 </a:t>
                      </a:r>
                      <a:r>
                        <a:rPr lang="ru-RU" sz="1100" kern="1200" dirty="0">
                          <a:latin typeface="Times New Roman"/>
                          <a:ea typeface="Times New Roman"/>
                          <a:cs typeface="Times New Roman"/>
                        </a:rPr>
                        <a:t>/ 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23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latin typeface="Times New Roman"/>
                          <a:ea typeface="Times New Roman"/>
                          <a:cs typeface="Times New Roman"/>
                        </a:rPr>
                        <a:t>Методист по учебным дисциплинам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latin typeface="Times New Roman"/>
                          <a:ea typeface="Times New Roman"/>
                          <a:cs typeface="Times New Roman"/>
                        </a:rPr>
                        <a:t>Русова М.М.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latin typeface="Times New Roman"/>
                          <a:ea typeface="Times New Roman"/>
                          <a:cs typeface="Times New Roman"/>
                        </a:rPr>
                        <a:t>Высшее, учитель татарского языка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41495" algn="l"/>
                        </a:tabLst>
                      </a:pPr>
                      <a:r>
                        <a:rPr lang="ru-RU" sz="11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Высш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20 </a:t>
                      </a:r>
                      <a:r>
                        <a:rPr lang="ru-RU" sz="1100" kern="1200" dirty="0">
                          <a:latin typeface="Times New Roman"/>
                          <a:ea typeface="Times New Roman"/>
                          <a:cs typeface="Times New Roman"/>
                        </a:rPr>
                        <a:t>/ 8,6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2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latin typeface="Times New Roman"/>
                          <a:ea typeface="Times New Roman"/>
                          <a:cs typeface="Times New Roman"/>
                        </a:rPr>
                        <a:t>Методист по ИКТ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latin typeface="Times New Roman"/>
                          <a:ea typeface="Times New Roman"/>
                          <a:cs typeface="Times New Roman"/>
                        </a:rPr>
                        <a:t>Долматова Н.А.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latin typeface="Times New Roman"/>
                          <a:ea typeface="Times New Roman"/>
                          <a:cs typeface="Times New Roman"/>
                        </a:rPr>
                        <a:t>Высшее, учитель физики и  информатики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41495" algn="l"/>
                        </a:tabLst>
                      </a:pPr>
                      <a:r>
                        <a:rPr lang="ru-RU" sz="11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Высш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15 </a:t>
                      </a:r>
                      <a:r>
                        <a:rPr lang="ru-RU" sz="1100" kern="1200" dirty="0">
                          <a:latin typeface="Times New Roman"/>
                          <a:ea typeface="Times New Roman"/>
                          <a:cs typeface="Times New Roman"/>
                        </a:rPr>
                        <a:t>/ 13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55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latin typeface="Times New Roman"/>
                          <a:ea typeface="Times New Roman"/>
                          <a:cs typeface="Times New Roman"/>
                        </a:rPr>
                        <a:t>Методист по кадрам и аттестации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latin typeface="Times New Roman"/>
                          <a:ea typeface="Times New Roman"/>
                          <a:cs typeface="Times New Roman"/>
                        </a:rPr>
                        <a:t>Мухутдинова М.А.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latin typeface="Times New Roman"/>
                          <a:ea typeface="Times New Roman"/>
                          <a:cs typeface="Times New Roman"/>
                        </a:rPr>
                        <a:t>Высшее, учитель физики и  информатики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41495" algn="l"/>
                        </a:tabLst>
                      </a:pPr>
                      <a:r>
                        <a:rPr lang="ru-RU" sz="11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Высш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13 </a:t>
                      </a:r>
                      <a:r>
                        <a:rPr lang="ru-RU" sz="1100" kern="1200" dirty="0">
                          <a:latin typeface="Times New Roman"/>
                          <a:ea typeface="Times New Roman"/>
                          <a:cs typeface="Times New Roman"/>
                        </a:rPr>
                        <a:t>/ 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8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latin typeface="Times New Roman"/>
                          <a:ea typeface="Times New Roman"/>
                          <a:cs typeface="Times New Roman"/>
                        </a:rPr>
                        <a:t>Методист по национальному образованию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latin typeface="Times New Roman"/>
                          <a:ea typeface="Times New Roman"/>
                          <a:cs typeface="Times New Roman"/>
                        </a:rPr>
                        <a:t>Гарифуллина Э.Т.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latin typeface="Times New Roman"/>
                          <a:ea typeface="Times New Roman"/>
                          <a:cs typeface="Times New Roman"/>
                        </a:rPr>
                        <a:t>Высшее, учитель английского и татарского языка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41495" algn="l"/>
                        </a:tabLs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74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latin typeface="Times New Roman"/>
                          <a:ea typeface="Times New Roman"/>
                          <a:cs typeface="Times New Roman"/>
                        </a:rPr>
                        <a:t>Методист по воспитательной работе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latin typeface="Times New Roman"/>
                          <a:ea typeface="Times New Roman"/>
                          <a:cs typeface="Times New Roman"/>
                        </a:rPr>
                        <a:t>Шоркина А.А.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49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latin typeface="Times New Roman"/>
                          <a:ea typeface="Times New Roman"/>
                          <a:cs typeface="Times New Roman"/>
                        </a:rPr>
                        <a:t>Высшее, учитель математики и информатики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41495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5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latin typeface="Times New Roman"/>
                          <a:ea typeface="Times New Roman"/>
                          <a:cs typeface="Times New Roman"/>
                        </a:rPr>
                        <a:t>Методист-психолог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Валиулина</a:t>
                      </a:r>
                      <a:r>
                        <a:rPr lang="ru-RU" sz="1100" kern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О.Д.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latin typeface="Times New Roman"/>
                          <a:ea typeface="Times New Roman"/>
                          <a:cs typeface="Times New Roman"/>
                        </a:rPr>
                        <a:t>Высшее, психолог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41495" algn="l"/>
                        </a:tabLs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smtClean="0">
                          <a:latin typeface="Times New Roman"/>
                          <a:ea typeface="Times New Roman"/>
                          <a:cs typeface="Times New Roman"/>
                        </a:rPr>
                        <a:t>1, 1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54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Методист по дошкольному 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образоанию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Гисматуллина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 С.Р.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Высшее,  организация</a:t>
                      </a:r>
                      <a:r>
                        <a:rPr lang="ru-RU" sz="11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и методическое обеспечение </a:t>
                      </a:r>
                      <a:r>
                        <a:rPr lang="ru-RU" sz="1100" baseline="0" dirty="0" err="1" smtClean="0">
                          <a:latin typeface="Calibri"/>
                          <a:ea typeface="Times New Roman"/>
                          <a:cs typeface="Times New Roman"/>
                        </a:rPr>
                        <a:t>дошк.образования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41495" algn="l"/>
                        </a:tabLs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14/7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9 месяцев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В </a:t>
            </a:r>
            <a:r>
              <a:rPr lang="ru-RU" sz="2400" b="1" dirty="0" smtClean="0">
                <a:solidFill>
                  <a:srgbClr val="0070C0"/>
                </a:solidFill>
              </a:rPr>
              <a:t>дошкольных образовательных учреждениях района</a:t>
            </a:r>
            <a:r>
              <a:rPr lang="ru-RU" sz="2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53 педагогических работника </a:t>
            </a:r>
            <a:br>
              <a:rPr lang="ru-RU" sz="2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sz="2400" dirty="0" smtClean="0"/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468313" y="1125539"/>
            <a:ext cx="8229600" cy="1803396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dirty="0" smtClean="0"/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с высшим образованием - 38 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70C0"/>
                </a:solidFill>
              </a:rPr>
              <a:t>с высшей квалификационной категорией – 2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70C0"/>
                </a:solidFill>
              </a:rPr>
              <a:t>с первой квалификационной категорией –27 человек </a:t>
            </a:r>
          </a:p>
          <a:p>
            <a:endParaRPr lang="ru-RU" dirty="0" smtClean="0"/>
          </a:p>
        </p:txBody>
      </p:sp>
      <p:pic>
        <p:nvPicPr>
          <p:cNvPr id="39937" name="Picture 1" descr="C:\Users\Нина\Pictures\2015-2016 ГГ\воспитатель года\IMG_83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43182"/>
            <a:ext cx="3429024" cy="2378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1" descr="C:\Users\USER\Desktop\Фото 2017-2018 уч.год\IMG_1639.jpg"/>
          <p:cNvPicPr>
            <a:picLocks noChangeAspect="1" noChangeArrowheads="1"/>
          </p:cNvPicPr>
          <p:nvPr/>
        </p:nvPicPr>
        <p:blipFill>
          <a:blip r:embed="rId4" cstate="print"/>
          <a:srcRect b="18384"/>
          <a:stretch>
            <a:fillRect/>
          </a:stretch>
        </p:blipFill>
        <p:spPr bwMode="auto">
          <a:xfrm>
            <a:off x="5214942" y="2571744"/>
            <a:ext cx="3500462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 descr="C:\Users\USER\Desktop\Фото 2017-2018 уч.год\воспитатель года\IMG_01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0298" y="4143380"/>
            <a:ext cx="3571900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14678" y="214291"/>
          <a:ext cx="5572164" cy="2707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8692"/>
                <a:gridCol w="3293472"/>
              </a:tblGrid>
              <a:tr h="1748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95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>
                          <a:latin typeface="Times New Roman"/>
                          <a:ea typeface="Calibri"/>
                          <a:cs typeface="Times New Roman"/>
                        </a:rPr>
                        <a:t>Федоровский </a:t>
                      </a:r>
                      <a:r>
                        <a:rPr lang="ru-RU" sz="1200" b="1" i="0" dirty="0" err="1" smtClean="0">
                          <a:latin typeface="Times New Roman"/>
                          <a:ea typeface="Calibri"/>
                          <a:cs typeface="Times New Roman"/>
                        </a:rPr>
                        <a:t>д</a:t>
                      </a:r>
                      <a:r>
                        <a:rPr lang="ru-RU" sz="1200" b="1" i="0" dirty="0" smtClean="0">
                          <a:latin typeface="Times New Roman"/>
                          <a:ea typeface="Calibri"/>
                          <a:cs typeface="Times New Roman"/>
                        </a:rPr>
                        <a:t>/сад</a:t>
                      </a:r>
                      <a:endParaRPr lang="ru-RU" sz="1100" b="1" i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 smtClean="0">
                          <a:latin typeface="Times New Roman"/>
                          <a:ea typeface="Calibri"/>
                          <a:cs typeface="Times New Roman"/>
                        </a:rPr>
                        <a:t>Экспериментальная </a:t>
                      </a:r>
                      <a:r>
                        <a:rPr lang="ru-RU" sz="1200" b="1" i="0" dirty="0">
                          <a:latin typeface="Times New Roman"/>
                          <a:ea typeface="Calibri"/>
                          <a:cs typeface="Times New Roman"/>
                        </a:rPr>
                        <a:t>площадка по внедрению ФГОС ДОО</a:t>
                      </a:r>
                      <a:endParaRPr lang="ru-RU" sz="1100" b="1" i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62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Большекайбицкий</a:t>
                      </a:r>
                      <a:r>
                        <a:rPr lang="ru-RU" sz="1200" b="1" i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i="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</a:t>
                      </a:r>
                      <a:r>
                        <a:rPr lang="ru-RU" sz="1200" b="1" i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/сад</a:t>
                      </a:r>
                      <a:endParaRPr lang="ru-RU" sz="1100" b="1" i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Экспериментальная </a:t>
                      </a:r>
                      <a:r>
                        <a:rPr lang="ru-RU" sz="1200" b="1" i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площадка по обучению детей двум государственным языкам</a:t>
                      </a:r>
                      <a:endParaRPr lang="ru-RU" sz="1100" b="1" i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497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Большекайбицкий</a:t>
                      </a:r>
                      <a:r>
                        <a:rPr lang="ru-RU" sz="1100" b="1" i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i="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</a:t>
                      </a:r>
                      <a:r>
                        <a:rPr lang="ru-RU" sz="1100" b="1" i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/сад </a:t>
                      </a:r>
                      <a:endParaRPr lang="ru-RU" sz="1050" b="1" i="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Базовый детский сад с татарским языком</a:t>
                      </a:r>
                      <a:r>
                        <a:rPr lang="ru-RU" sz="1100" b="1" i="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обучения и воспитания</a:t>
                      </a:r>
                      <a:endParaRPr lang="ru-RU" sz="1100" b="1" i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685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Большекайбицкий</a:t>
                      </a:r>
                      <a:r>
                        <a:rPr lang="ru-RU" sz="1050" b="1" i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050" b="1" i="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</a:t>
                      </a:r>
                      <a:r>
                        <a:rPr lang="ru-RU" sz="1050" b="1" i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/сад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Федоровский  </a:t>
                      </a:r>
                      <a:r>
                        <a:rPr lang="ru-RU" sz="1050" b="1" i="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</a:t>
                      </a:r>
                      <a:r>
                        <a:rPr lang="ru-RU" sz="1050" b="1" i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/сад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Молькеевский</a:t>
                      </a:r>
                      <a:r>
                        <a:rPr lang="ru-RU" sz="1050" b="1" i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050" b="1" i="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дд</a:t>
                      </a:r>
                      <a:r>
                        <a:rPr lang="ru-RU" sz="1050" b="1" i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/сад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Большеподберезинский</a:t>
                      </a:r>
                      <a:r>
                        <a:rPr lang="ru-RU" sz="1050" b="1" i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050" b="1" i="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</a:t>
                      </a:r>
                      <a:r>
                        <a:rPr lang="ru-RU" sz="1050" b="1" i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/сад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Большетябердинский</a:t>
                      </a:r>
                      <a:r>
                        <a:rPr lang="ru-RU" sz="1050" b="1" i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050" b="1" i="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</a:t>
                      </a:r>
                      <a:r>
                        <a:rPr lang="ru-RU" sz="1050" b="1" i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/сад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1" i="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1" i="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Базовые детские сады</a:t>
                      </a:r>
                      <a:endParaRPr lang="ru-RU" sz="1100" b="1" i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071802" y="3429001"/>
            <a:ext cx="27146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19 дошкольных образовательных учреждений </a:t>
            </a:r>
          </a:p>
          <a:p>
            <a:pPr algn="ctr"/>
            <a:r>
              <a:rPr lang="ru-RU" dirty="0" smtClean="0"/>
              <a:t> 12 с татарским языком воспитания и обучения (63%), </a:t>
            </a:r>
            <a:endParaRPr lang="tt-RU" dirty="0" smtClean="0"/>
          </a:p>
          <a:p>
            <a:pPr algn="ctr"/>
            <a:r>
              <a:rPr lang="tt-RU" dirty="0" smtClean="0"/>
              <a:t>  7</a:t>
            </a:r>
            <a:r>
              <a:rPr lang="ru-RU" dirty="0" smtClean="0"/>
              <a:t> ДОУ с русским языком обучения и воспитания  (</a:t>
            </a:r>
            <a:r>
              <a:rPr lang="tt-RU" dirty="0" smtClean="0"/>
              <a:t>37</a:t>
            </a:r>
            <a:r>
              <a:rPr lang="ru-RU" dirty="0" smtClean="0"/>
              <a:t>%). </a:t>
            </a:r>
          </a:p>
        </p:txBody>
      </p:sp>
      <p:pic>
        <p:nvPicPr>
          <p:cNvPr id="6" name="Picture 2" descr="E:\Собеседование по методичской работе 2017\фото для презентации по методической работе\IMG_37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5000636"/>
            <a:ext cx="3214678" cy="1857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USER\Desktop\ef47515cea2862a6e951835cffd0d8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316909" cy="22860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5" descr="C:\Users\USER\Desktop\воспитатель года 2015\IMG_31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3071810"/>
            <a:ext cx="3143240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C:\Users\USER\Desktop\воспитатель года 2015\IMG_3097.JPG"/>
          <p:cNvPicPr>
            <a:picLocks noChangeAspect="1" noChangeArrowheads="1"/>
          </p:cNvPicPr>
          <p:nvPr/>
        </p:nvPicPr>
        <p:blipFill>
          <a:blip r:embed="rId6" cstate="print"/>
          <a:srcRect l="16406" t="18359" r="35156" b="21875"/>
          <a:stretch>
            <a:fillRect/>
          </a:stretch>
        </p:blipFill>
        <p:spPr bwMode="auto">
          <a:xfrm>
            <a:off x="0" y="4786322"/>
            <a:ext cx="2786082" cy="2071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3" descr="C:\Users\USER\Desktop\воспитатель года 2015\IMG_3085.JPG"/>
          <p:cNvPicPr>
            <a:picLocks noChangeAspect="1" noChangeArrowheads="1"/>
          </p:cNvPicPr>
          <p:nvPr/>
        </p:nvPicPr>
        <p:blipFill>
          <a:blip r:embed="rId7" cstate="print"/>
          <a:srcRect r="27344"/>
          <a:stretch>
            <a:fillRect/>
          </a:stretch>
        </p:blipFill>
        <p:spPr bwMode="auto">
          <a:xfrm>
            <a:off x="0" y="2428868"/>
            <a:ext cx="3000364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 b="1" spc="50" dirty="0" smtClean="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Общее образование</a:t>
            </a:r>
            <a:br>
              <a:rPr lang="ru-RU" sz="3600" b="1" spc="50" dirty="0" smtClean="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ФГОС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7" name="Picture 2" descr="https://edu.tatar.ru/upload/gallery_photo/21747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4143380"/>
            <a:ext cx="2786062" cy="2428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3" descr="DSC03204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4143380"/>
            <a:ext cx="2571750" cy="242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0" name="Picture 2" descr="ФГОС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4505325"/>
            <a:ext cx="3143250" cy="2352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58" name="Picture 2" descr="C:\Users\Нина\Pictures\2015-2016 ГГ\учитель года зона\IMG_809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28926" y="1714488"/>
            <a:ext cx="3060700" cy="2836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 descr="C:\Users\USER\Desktop\Фото 2017-2018 уч.год\зона учитель года\IMG_038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3636" y="714356"/>
            <a:ext cx="2786050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17" name="Picture 1" descr="C:\Users\USER\Desktop\Фото 2017-2018 уч.год\учитель года\IMG_716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785794"/>
            <a:ext cx="2719551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ОБРАЗОВАТЕЛЬНАЯ ДЕЯТЕЛЬНОСТЬ</a:t>
            </a:r>
            <a:br>
              <a:rPr lang="ru-RU" sz="2000" b="1" dirty="0" smtClean="0"/>
            </a:br>
            <a:r>
              <a:rPr lang="ru-RU" sz="2000" b="1" dirty="0" smtClean="0"/>
              <a:t> в начальной школе реализуется через УМК: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В школах используются различные дидактические системы:</a:t>
            </a:r>
          </a:p>
          <a:p>
            <a:r>
              <a:rPr lang="ru-RU" sz="1600" dirty="0" smtClean="0"/>
              <a:t>«Школа России» - 45 классов (317 (62,16%) учащихся);</a:t>
            </a:r>
          </a:p>
          <a:p>
            <a:r>
              <a:rPr lang="ru-RU" sz="1600" dirty="0" smtClean="0"/>
              <a:t>«Перспективная начальная школа» - 6 русских классов (41 (8,04%) учащихся), 5 татарских классов (20 (3,92%);</a:t>
            </a:r>
          </a:p>
          <a:p>
            <a:r>
              <a:rPr lang="ru-RU" sz="1600" dirty="0" smtClean="0"/>
              <a:t>«Перспектива» (татарские школы) – 26 классов (132(25,88%) учащихся).</a:t>
            </a:r>
          </a:p>
          <a:p>
            <a:endParaRPr lang="ru-RU" sz="1600" dirty="0" smtClean="0"/>
          </a:p>
          <a:p>
            <a:endParaRPr lang="ru-RU" sz="1400" dirty="0"/>
          </a:p>
        </p:txBody>
      </p:sp>
      <p:pic>
        <p:nvPicPr>
          <p:cNvPr id="9218" name="Picture 2" descr="E:\Собеседование по методичской работе 2017\фото для презентации по методической работе\20170127_121549.jpg"/>
          <p:cNvPicPr>
            <a:picLocks noChangeAspect="1" noChangeArrowheads="1"/>
          </p:cNvPicPr>
          <p:nvPr/>
        </p:nvPicPr>
        <p:blipFill>
          <a:blip r:embed="rId3" cstate="print"/>
          <a:srcRect r="17969"/>
          <a:stretch>
            <a:fillRect/>
          </a:stretch>
        </p:blipFill>
        <p:spPr bwMode="auto">
          <a:xfrm>
            <a:off x="142844" y="4000504"/>
            <a:ext cx="2812853" cy="257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E:\Собеседование по методичской работе 2017\фото для презентации по методической работе\IMG_25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3500438"/>
            <a:ext cx="2857520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3" name="Picture 1" descr="C:\Users\USER\Desktop\IMG-20200623-WA0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4000504"/>
            <a:ext cx="2976000" cy="223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46083" name="Picture 3" descr="C:\Users\Нина\Pictures\2015-2016 ГГ\семи нар уч матем\IMG_88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9" y="142852"/>
            <a:ext cx="3428992" cy="2071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084" name="Picture 4" descr="C:\Users\Нина\Pictures\2015-2016 ГГ\МЕЖДУНАРОДНАЯ КОНФЕРЕНЦИЯ\IMG_687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2500306"/>
            <a:ext cx="3571868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8" descr="C:\Users\USER\Desktop\Фотографии1\августовская 2014\секции\IMG_0219.JPG"/>
          <p:cNvPicPr>
            <a:picLocks noChangeAspect="1" noChangeArrowheads="1"/>
          </p:cNvPicPr>
          <p:nvPr/>
        </p:nvPicPr>
        <p:blipFill>
          <a:blip r:embed="rId5" cstate="print"/>
          <a:srcRect t="44141" r="11718"/>
          <a:stretch>
            <a:fillRect/>
          </a:stretch>
        </p:blipFill>
        <p:spPr bwMode="auto">
          <a:xfrm>
            <a:off x="0" y="2714620"/>
            <a:ext cx="3643306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C:\Users\USER\Desktop\Фотографии1\августовская 2014\секции\IMG_0237.JPG"/>
          <p:cNvPicPr>
            <a:picLocks noChangeAspect="1" noChangeArrowheads="1"/>
          </p:cNvPicPr>
          <p:nvPr/>
        </p:nvPicPr>
        <p:blipFill>
          <a:blip r:embed="rId6" cstate="print"/>
          <a:srcRect t="19531"/>
          <a:stretch>
            <a:fillRect/>
          </a:stretch>
        </p:blipFill>
        <p:spPr bwMode="auto">
          <a:xfrm>
            <a:off x="5143504" y="4857760"/>
            <a:ext cx="4000496" cy="200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3" name="Picture 1" descr="C:\Users\USER\Desktop\Фото 2017-2018 уч.год\учитель года\IMG_723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929198"/>
            <a:ext cx="4000496" cy="1928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4" name="Picture 2" descr="C:\Users\USER\Desktop\Фото 2017-2018 уч.год\учитель года\IMG_711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2844" y="285728"/>
            <a:ext cx="3178959" cy="2119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3428992" y="274638"/>
            <a:ext cx="2214578" cy="451168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800000"/>
                </a:solidFill>
                <a:latin typeface="+mn-lt"/>
                <a:ea typeface="+mn-ea"/>
                <a:cs typeface="+mn-cs"/>
              </a:rPr>
              <a:t>Муниципальная программа </a:t>
            </a:r>
            <a:r>
              <a:rPr lang="ru-RU" sz="2000" b="1" dirty="0" err="1" smtClean="0">
                <a:solidFill>
                  <a:srgbClr val="800000"/>
                </a:solidFill>
                <a:latin typeface="+mn-lt"/>
                <a:ea typeface="+mn-ea"/>
                <a:cs typeface="+mn-cs"/>
              </a:rPr>
              <a:t>тьюторского</a:t>
            </a:r>
            <a:r>
              <a:rPr lang="ru-RU" sz="2000" b="1" dirty="0" smtClean="0">
                <a:solidFill>
                  <a:srgbClr val="800000"/>
                </a:solidFill>
                <a:latin typeface="+mn-lt"/>
                <a:ea typeface="+mn-ea"/>
                <a:cs typeface="+mn-cs"/>
              </a:rPr>
              <a:t> сопровождения  учебных предметов в условиях введения ФГОС ООО</a:t>
            </a:r>
            <a:r>
              <a:rPr lang="ru-RU" sz="2000" dirty="0" smtClean="0">
                <a:solidFill>
                  <a:srgbClr val="800000"/>
                </a:solidFill>
              </a:rPr>
              <a:t/>
            </a:r>
            <a:br>
              <a:rPr lang="ru-RU" sz="2000" dirty="0" smtClean="0">
                <a:solidFill>
                  <a:srgbClr val="800000"/>
                </a:solidFill>
              </a:rPr>
            </a:br>
            <a:endParaRPr lang="ru-RU" sz="2000" dirty="0" smtClean="0">
              <a:solidFill>
                <a:srgbClr val="8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3667125" y="1041400"/>
            <a:ext cx="4402138" cy="552450"/>
          </a:xfrm>
        </p:spPr>
        <p:txBody>
          <a:bodyPr>
            <a:normAutofit fontScale="90000"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2800" b="1" smtClean="0">
                <a:solidFill>
                  <a:srgbClr val="800000"/>
                </a:solidFill>
              </a:rPr>
              <a:t>ОБУЧЕНИЕ ЭКСПЕРТОВ</a:t>
            </a:r>
            <a:br>
              <a:rPr lang="ru-RU" sz="2800" b="1" smtClean="0">
                <a:solidFill>
                  <a:srgbClr val="800000"/>
                </a:solidFill>
              </a:rPr>
            </a:br>
            <a:endParaRPr lang="ru-RU" sz="2800" b="1" smtClean="0">
              <a:solidFill>
                <a:srgbClr val="800000"/>
              </a:solidFill>
            </a:endParaRPr>
          </a:p>
        </p:txBody>
      </p:sp>
      <p:sp>
        <p:nvSpPr>
          <p:cNvPr id="17411" name="Объект 2"/>
          <p:cNvSpPr>
            <a:spLocks noGrp="1"/>
          </p:cNvSpPr>
          <p:nvPr>
            <p:ph idx="1"/>
          </p:nvPr>
        </p:nvSpPr>
        <p:spPr>
          <a:xfrm>
            <a:off x="2916238" y="1566863"/>
            <a:ext cx="5903912" cy="2847975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Font typeface="Arial" charset="0"/>
              <a:buNone/>
            </a:pPr>
            <a:r>
              <a:rPr lang="ru-RU" b="1" dirty="0" smtClean="0">
                <a:solidFill>
                  <a:srgbClr val="000066"/>
                </a:solidFill>
              </a:rPr>
              <a:t>Обучено 12 экспертов-  </a:t>
            </a:r>
          </a:p>
          <a:p>
            <a:pPr marL="0" indent="0" algn="ctr">
              <a:spcBef>
                <a:spcPct val="0"/>
              </a:spcBef>
              <a:buFont typeface="Arial" charset="0"/>
              <a:buNone/>
            </a:pPr>
            <a:r>
              <a:rPr lang="ru-RU" sz="2000" b="1" dirty="0" smtClean="0">
                <a:solidFill>
                  <a:srgbClr val="000066"/>
                </a:solidFill>
              </a:rPr>
              <a:t>(учителя русского языка, математики, физики, химии, биологии, обществознания и истории)</a:t>
            </a:r>
            <a:r>
              <a:rPr lang="ru-RU" b="1" dirty="0" smtClean="0">
                <a:solidFill>
                  <a:srgbClr val="000066"/>
                </a:solidFill>
              </a:rPr>
              <a:t> </a:t>
            </a:r>
          </a:p>
          <a:p>
            <a:pPr marL="0" indent="0" algn="ctr">
              <a:buFont typeface="Arial" charset="0"/>
              <a:buNone/>
            </a:pPr>
            <a:r>
              <a:rPr lang="ru-RU" b="1" dirty="0" smtClean="0">
                <a:solidFill>
                  <a:srgbClr val="000066"/>
                </a:solidFill>
              </a:rPr>
              <a:t>по проверке работ ГИА</a:t>
            </a:r>
          </a:p>
        </p:txBody>
      </p:sp>
      <p:pic>
        <p:nvPicPr>
          <p:cNvPr id="17412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063" y="2803525"/>
            <a:ext cx="2952750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538" y="790575"/>
            <a:ext cx="3024187" cy="235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988" y="4652963"/>
            <a:ext cx="3279775" cy="255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581400" y="4414838"/>
            <a:ext cx="4951413" cy="13843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0066"/>
                </a:solidFill>
              </a:rPr>
              <a:t>Эксперты ведут работу с учителями района в рамках РМО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323975" y="92075"/>
            <a:ext cx="7267575" cy="22383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>
              <a:defRPr/>
            </a:pPr>
            <a:r>
              <a:rPr lang="ru-RU" sz="1000" b="1" dirty="0">
                <a:ln w="0"/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МКУ «ОТДЕЛ ОБРАЗОВАНИЯ ИСПОЛНИТЕЛЬНОГО КОМИТЕТА КАЙБИЦКОГО МУНИЦИПАЛЬНОГО РАЙОНА РТ»</a:t>
            </a:r>
          </a:p>
        </p:txBody>
      </p:sp>
      <p:pic>
        <p:nvPicPr>
          <p:cNvPr id="12" name="Picture 2" descr="C:\Users\Нина\Desktop\августовские конференции\конференция 2014\эмблема\для буинска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275" y="60325"/>
            <a:ext cx="601663" cy="596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err="1" smtClean="0">
                <a:solidFill>
                  <a:srgbClr val="0070C0"/>
                </a:solidFill>
              </a:rPr>
              <a:t>Предпрофильная</a:t>
            </a:r>
            <a:r>
              <a:rPr lang="ru-RU" sz="2000" b="1" dirty="0" smtClean="0">
                <a:solidFill>
                  <a:srgbClr val="0070C0"/>
                </a:solidFill>
              </a:rPr>
              <a:t> подготовка организована во всех  школах     района.     Охват     </a:t>
            </a:r>
            <a:r>
              <a:rPr lang="ru-RU" sz="2000" b="1" dirty="0" err="1" smtClean="0">
                <a:solidFill>
                  <a:srgbClr val="0070C0"/>
                </a:solidFill>
              </a:rPr>
              <a:t>предпрофильной</a:t>
            </a:r>
            <a:r>
              <a:rPr lang="ru-RU" sz="2000" b="1" dirty="0" smtClean="0">
                <a:solidFill>
                  <a:srgbClr val="0070C0"/>
                </a:solidFill>
              </a:rPr>
              <a:t>     подготовкой     составляет 100%.</a:t>
            </a:r>
            <a:br>
              <a:rPr lang="ru-RU" sz="2000" b="1" dirty="0" smtClean="0">
                <a:solidFill>
                  <a:srgbClr val="0070C0"/>
                </a:solidFill>
              </a:rPr>
            </a:b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6" name="Picture 2" descr="C:\Users\USER\Desktop\дети\IMG_12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071942"/>
            <a:ext cx="2643174" cy="2500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9" descr="C:\Users\USER\Desktop\Фотографии1\108CANON\IMG_12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5" y="4143380"/>
            <a:ext cx="3000396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10" descr="C:\Users\USER\Desktop\Фотографии1\фото учитель года 2015\подберезье и кайбицы\IMG_05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4214818"/>
            <a:ext cx="2857488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142985"/>
            <a:ext cx="8229600" cy="2357454"/>
          </a:xfrm>
        </p:spPr>
        <p:txBody>
          <a:bodyPr>
            <a:normAutofit fontScale="32500" lnSpcReduction="20000"/>
          </a:bodyPr>
          <a:lstStyle/>
          <a:p>
            <a:r>
              <a:rPr lang="ru-RU" sz="5600" b="1" dirty="0" smtClean="0"/>
              <a:t>В 2019/2020 учебном году </a:t>
            </a:r>
            <a:r>
              <a:rPr lang="ru-RU" sz="5600" b="1" dirty="0" err="1" smtClean="0"/>
              <a:t>предпрофильная</a:t>
            </a:r>
            <a:r>
              <a:rPr lang="ru-RU" sz="5600" b="1" dirty="0" smtClean="0"/>
              <a:t> подготовка организована в 17 школах района. Охват </a:t>
            </a:r>
            <a:r>
              <a:rPr lang="ru-RU" sz="5600" b="1" dirty="0" err="1" smtClean="0"/>
              <a:t>предпрофильной</a:t>
            </a:r>
            <a:r>
              <a:rPr lang="ru-RU" sz="5600" b="1" dirty="0" smtClean="0"/>
              <a:t> подготовкой составляет 100%.</a:t>
            </a:r>
          </a:p>
          <a:p>
            <a:r>
              <a:rPr lang="ru-RU" sz="5600" b="1" dirty="0" smtClean="0"/>
              <a:t>Профильное обучение организовано в 3 средних общеобразовательных учреждениях (в прошлом учебном году – 5). Охват профильным образованием составляет 44% (в прошлом учебном году – 71,75%).</a:t>
            </a:r>
          </a:p>
          <a:p>
            <a:r>
              <a:rPr lang="ru-RU" sz="5600" b="1" dirty="0" smtClean="0"/>
              <a:t>В 2019/2020 учебном году открыты классы с профилями обучения:</a:t>
            </a:r>
          </a:p>
          <a:p>
            <a:r>
              <a:rPr lang="ru-RU" sz="5600" b="1" dirty="0" smtClean="0"/>
              <a:t>- социально-гуманитарный – 28% (в 2018/2019году – 39,5%);</a:t>
            </a:r>
          </a:p>
          <a:p>
            <a:r>
              <a:rPr lang="ru-RU" sz="5600" b="1" dirty="0" smtClean="0"/>
              <a:t>- химико-биологический – 15,5 % (в 2018/2019году – 25,6%);</a:t>
            </a:r>
          </a:p>
          <a:p>
            <a:pPr>
              <a:buNone/>
            </a:pPr>
            <a:endParaRPr lang="ru-RU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ВЫЕЗДЫ МОБИЛЬНОЙ ГРУППЫ ОТДЕЛА ОБРАЗОВАНИЯ В ШКОЛЫ  С НИЗКИМИ РЕЗУЛЬТАТАМИ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000108"/>
            <a:ext cx="3809984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 descr="D:\фото роо до 2015 года\2014-2015\школа превосходства\IMG_082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3357562"/>
            <a:ext cx="3857652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1" descr="C:\Users\USER\Desktop\Фото 2017-2018 уч.год\IMG_18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928670"/>
            <a:ext cx="3571868" cy="2009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5326" y="3571876"/>
            <a:ext cx="4099484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197241034"/>
              </p:ext>
            </p:extLst>
          </p:nvPr>
        </p:nvGraphicFramePr>
        <p:xfrm>
          <a:off x="448252" y="1106905"/>
          <a:ext cx="8507474" cy="4261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163529" y="1797226"/>
            <a:ext cx="1800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 smtClean="0"/>
              <a:t>Подготовка к ЕГЭ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3201" y="4313496"/>
            <a:ext cx="17418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600" b="1" dirty="0" smtClean="0"/>
              <a:t>Подготовка к ОГЭ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198009" y="4678168"/>
            <a:ext cx="18002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 smtClean="0"/>
              <a:t>Методическое сопровождение</a:t>
            </a:r>
            <a:endParaRPr lang="ru-RU" sz="1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973873" y="2742242"/>
            <a:ext cx="12241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 smtClean="0">
                <a:solidFill>
                  <a:schemeClr val="bg1"/>
                </a:solidFill>
              </a:rPr>
              <a:t>Профильные смены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30790" y="344651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РАБОТА ПО ПОДГОТОВКЕ К ГИА 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96504" cy="91352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82860" y="-13190"/>
            <a:ext cx="1278082" cy="78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25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8017" y="-92758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СРЕДНИЙ БАЛЛ ПО ПРЕДМЕТАМ ЕГЭ </a:t>
            </a:r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В </a:t>
            </a:r>
            <a:r>
              <a:rPr lang="ru-RU" sz="2000" b="1" dirty="0">
                <a:solidFill>
                  <a:srgbClr val="C00000"/>
                </a:solidFill>
              </a:rPr>
              <a:t>СРАВНЕНИИ ЗА </a:t>
            </a:r>
            <a:r>
              <a:rPr lang="ru-RU" sz="2000" b="1" dirty="0" smtClean="0">
                <a:solidFill>
                  <a:srgbClr val="C00000"/>
                </a:solidFill>
              </a:rPr>
              <a:t>2 </a:t>
            </a:r>
            <a:r>
              <a:rPr lang="ru-RU" sz="2000" b="1" dirty="0">
                <a:solidFill>
                  <a:srgbClr val="C00000"/>
                </a:solidFill>
              </a:rPr>
              <a:t>ГОДА</a:t>
            </a: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2961729682"/>
              </p:ext>
            </p:extLst>
          </p:nvPr>
        </p:nvGraphicFramePr>
        <p:xfrm>
          <a:off x="0" y="1424763"/>
          <a:ext cx="9144000" cy="483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96" y="0"/>
            <a:ext cx="1121761" cy="114005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7937" y="67061"/>
            <a:ext cx="1646063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6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732951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B07BD7"/>
                </a:solidFill>
                <a:latin typeface="Monotype Corsiva" pitchFamily="66" charset="0"/>
              </a:rPr>
              <a:t>Структура  </a:t>
            </a:r>
            <a:r>
              <a:rPr lang="ru-RU" b="1" dirty="0" err="1" smtClean="0">
                <a:solidFill>
                  <a:srgbClr val="B07BD7"/>
                </a:solidFill>
                <a:latin typeface="Monotype Corsiva" pitchFamily="66" charset="0"/>
              </a:rPr>
              <a:t>Кайбицкого</a:t>
            </a:r>
            <a:r>
              <a:rPr lang="ru-RU" b="1" dirty="0" smtClean="0">
                <a:solidFill>
                  <a:srgbClr val="B07BD7"/>
                </a:solidFill>
                <a:latin typeface="Monotype Corsiva" pitchFamily="66" charset="0"/>
              </a:rPr>
              <a:t> отдела образования</a:t>
            </a:r>
            <a:endParaRPr lang="ru-RU" b="1" dirty="0">
              <a:solidFill>
                <a:srgbClr val="B07BD7"/>
              </a:solidFill>
              <a:latin typeface="Monotype Corsiva" pitchFamily="66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428992" y="1571612"/>
            <a:ext cx="2928958" cy="107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Начальник </a:t>
            </a:r>
          </a:p>
          <a:p>
            <a:pPr algn="ctr"/>
            <a:r>
              <a:rPr lang="ru-RU" dirty="0" smtClean="0"/>
              <a:t>отдела образования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86116" y="5715016"/>
            <a:ext cx="335758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Образовательные организации:</a:t>
            </a:r>
          </a:p>
          <a:p>
            <a:pPr algn="ctr"/>
            <a:r>
              <a:rPr lang="ru-RU" dirty="0" smtClean="0"/>
              <a:t>19детских садов, 17 -школ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357290" y="2928934"/>
            <a:ext cx="2286016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Monotype Corsiva" pitchFamily="66" charset="0"/>
              </a:rPr>
              <a:t>Учебно-методический отдел</a:t>
            </a:r>
            <a:endParaRPr lang="ru-RU" sz="1600" dirty="0">
              <a:latin typeface="Monotype Corsiva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72264" y="3000372"/>
            <a:ext cx="1928826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Monotype Corsiva" pitchFamily="66" charset="0"/>
              </a:rPr>
              <a:t>Воспитательный</a:t>
            </a:r>
            <a:r>
              <a:rPr lang="ru-RU" dirty="0" smtClean="0"/>
              <a:t> </a:t>
            </a:r>
            <a:r>
              <a:rPr lang="ru-RU" dirty="0" smtClean="0">
                <a:latin typeface="Monotype Corsiva" pitchFamily="66" charset="0"/>
              </a:rPr>
              <a:t>отдел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28926" y="4214818"/>
            <a:ext cx="1714512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Monotype Corsiva" pitchFamily="66" charset="0"/>
              </a:rPr>
              <a:t>ЦВР «ЭКО»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214942" y="4214818"/>
            <a:ext cx="178595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Monotype Corsiva" pitchFamily="66" charset="0"/>
              </a:rPr>
              <a:t>Психолого-педагогическая служба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19" name="Стрелка вниз 18"/>
          <p:cNvSpPr/>
          <p:nvPr/>
        </p:nvSpPr>
        <p:spPr>
          <a:xfrm rot="3400235">
            <a:off x="2823074" y="2127399"/>
            <a:ext cx="475885" cy="713016"/>
          </a:xfrm>
          <a:prstGeom prst="downArrow">
            <a:avLst>
              <a:gd name="adj1" fmla="val 50000"/>
              <a:gd name="adj2" fmla="val 641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 rot="17929263">
            <a:off x="6435899" y="2200286"/>
            <a:ext cx="510490" cy="6427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 rot="872827">
            <a:off x="4084306" y="2827782"/>
            <a:ext cx="475885" cy="999824"/>
          </a:xfrm>
          <a:prstGeom prst="downArrow">
            <a:avLst>
              <a:gd name="adj1" fmla="val 50000"/>
              <a:gd name="adj2" fmla="val 641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 rot="20176116">
            <a:off x="5378955" y="2906564"/>
            <a:ext cx="475885" cy="873777"/>
          </a:xfrm>
          <a:prstGeom prst="downArrow">
            <a:avLst>
              <a:gd name="adj1" fmla="val 50000"/>
              <a:gd name="adj2" fmla="val 641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 стрелкой 37"/>
          <p:cNvCxnSpPr/>
          <p:nvPr/>
        </p:nvCxnSpPr>
        <p:spPr>
          <a:xfrm rot="16200000" flipH="1">
            <a:off x="3071802" y="3929066"/>
            <a:ext cx="214314" cy="21431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5400000">
            <a:off x="6572264" y="3929066"/>
            <a:ext cx="214314" cy="21431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16200000" flipH="1">
            <a:off x="3857620" y="5214950"/>
            <a:ext cx="500066" cy="35719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5400000">
            <a:off x="5679289" y="5179231"/>
            <a:ext cx="571504" cy="50006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endCxn id="7" idx="0"/>
          </p:cNvCxnSpPr>
          <p:nvPr/>
        </p:nvCxnSpPr>
        <p:spPr>
          <a:xfrm rot="16200000" flipH="1">
            <a:off x="3446851" y="4196958"/>
            <a:ext cx="3000396" cy="3572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4786314" y="4714884"/>
            <a:ext cx="28575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rot="16200000" flipH="1">
            <a:off x="1607323" y="4107661"/>
            <a:ext cx="1857388" cy="150019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5400000">
            <a:off x="6250793" y="4321975"/>
            <a:ext cx="2000264" cy="121444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3714744" y="3286124"/>
            <a:ext cx="278608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0800000" flipV="1">
            <a:off x="4643438" y="3643314"/>
            <a:ext cx="1928826" cy="78581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3643306" y="3571876"/>
            <a:ext cx="2143140" cy="5715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Количество учащихся, набравших 80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и более баллов по предметам</a:t>
            </a:r>
            <a:endParaRPr lang="ru-RU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3327882371"/>
              </p:ext>
            </p:extLst>
          </p:nvPr>
        </p:nvGraphicFramePr>
        <p:xfrm>
          <a:off x="726558" y="1556489"/>
          <a:ext cx="7917712" cy="4706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96" y="0"/>
            <a:ext cx="1121761" cy="114005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7937" y="67061"/>
            <a:ext cx="1646063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21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5250" y="2084712"/>
            <a:ext cx="1004610" cy="10002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7937" y="-1"/>
            <a:ext cx="1646063" cy="10059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9" y="38433"/>
            <a:ext cx="1121761" cy="1140051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871928044"/>
              </p:ext>
            </p:extLst>
          </p:nvPr>
        </p:nvGraphicFramePr>
        <p:xfrm>
          <a:off x="400195" y="805217"/>
          <a:ext cx="8565055" cy="5172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3" name="Прямая со стрелкой 2"/>
          <p:cNvCxnSpPr/>
          <p:nvPr/>
        </p:nvCxnSpPr>
        <p:spPr>
          <a:xfrm flipV="1">
            <a:off x="2033516" y="1627512"/>
            <a:ext cx="1187356" cy="914400"/>
          </a:xfrm>
          <a:prstGeom prst="straightConnector1">
            <a:avLst/>
          </a:prstGeom>
          <a:ln w="38100">
            <a:solidFill>
              <a:srgbClr val="800000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4390559">
            <a:off x="2069687" y="4037463"/>
            <a:ext cx="1310754" cy="1048603"/>
          </a:xfrm>
          <a:prstGeom prst="rect">
            <a:avLst/>
          </a:prstGeom>
        </p:spPr>
      </p:pic>
      <p:cxnSp>
        <p:nvCxnSpPr>
          <p:cNvPr id="10" name="Прямая со стрелкой 9"/>
          <p:cNvCxnSpPr/>
          <p:nvPr/>
        </p:nvCxnSpPr>
        <p:spPr>
          <a:xfrm>
            <a:off x="3002507" y="3260686"/>
            <a:ext cx="316236" cy="0"/>
          </a:xfrm>
          <a:prstGeom prst="straightConnector1">
            <a:avLst/>
          </a:prstGeom>
          <a:ln w="38100">
            <a:solidFill>
              <a:srgbClr val="800000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99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54138" y="327025"/>
            <a:ext cx="7488237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Собеседование с руководителями школ </a:t>
            </a:r>
          </a:p>
          <a:p>
            <a:pPr algn="ctr">
              <a:defRPr/>
            </a:pPr>
            <a:r>
              <a:rPr lang="ru-RU" sz="2000" b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 подготовке к ГИА</a:t>
            </a:r>
          </a:p>
          <a:p>
            <a:pPr algn="ctr">
              <a:defRPr/>
            </a:pPr>
            <a:r>
              <a:rPr lang="ru-RU" sz="2000" b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</a:t>
            </a:r>
            <a:r>
              <a:rPr lang="ru-RU" sz="2000" b="1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31.10.2019г</a:t>
            </a:r>
            <a:r>
              <a:rPr lang="ru-RU" sz="2000" b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и </a:t>
            </a:r>
            <a:r>
              <a:rPr lang="ru-RU" sz="2000" b="1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12.01.2020  </a:t>
            </a:r>
            <a:r>
              <a:rPr lang="ru-RU" sz="2000" b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г.)</a:t>
            </a:r>
          </a:p>
        </p:txBody>
      </p:sp>
      <p:pic>
        <p:nvPicPr>
          <p:cNvPr id="19459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1325563"/>
            <a:ext cx="3254375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15888"/>
            <a:ext cx="1296987" cy="96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9461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43513" y="1317625"/>
            <a:ext cx="3255962" cy="217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7850" y="3494088"/>
            <a:ext cx="8229600" cy="79533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000066"/>
                </a:solidFill>
              </a:rPr>
              <a:t>Единый день профориентации для 10 и 11 классов</a:t>
            </a:r>
            <a:br>
              <a:rPr lang="ru-RU" sz="2400" b="1" dirty="0" smtClean="0">
                <a:solidFill>
                  <a:srgbClr val="000066"/>
                </a:solidFill>
              </a:rPr>
            </a:br>
            <a:r>
              <a:rPr lang="ru-RU" sz="2400" b="1" dirty="0" smtClean="0">
                <a:solidFill>
                  <a:srgbClr val="000066"/>
                </a:solidFill>
              </a:rPr>
              <a:t>5 ноября 2019 года</a:t>
            </a:r>
            <a:endParaRPr lang="ru-RU" sz="2400" b="1" dirty="0">
              <a:solidFill>
                <a:srgbClr val="000066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4413" y="4392613"/>
            <a:ext cx="3524250" cy="2349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64" name="Рисунок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39688" y="3275013"/>
            <a:ext cx="1233488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8900" y="4389438"/>
            <a:ext cx="3330575" cy="2309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609725" y="92075"/>
            <a:ext cx="7267575" cy="22383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>
              <a:defRPr/>
            </a:pPr>
            <a:r>
              <a:rPr lang="ru-RU" sz="1000" b="1" dirty="0">
                <a:ln w="0"/>
                <a:solidFill>
                  <a:schemeClr val="bg1">
                    <a:lumMod val="75000"/>
                  </a:schemeClr>
                </a:solidFill>
              </a:rPr>
              <a:t>МКУ «ОТДЕЛ ОБРАЗОВАНИЯ ИСПОЛНИТЕЛЬНОГО КОМИТЕТА КАЙБИЦКОГО МУНИЦИПАЛЬНОГО РАЙОНА РТ»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86834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Методическая работа с руководителями школ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2051" name="Picture 3" descr="C:\Users\admin\Desktop\Для доклада\IMG_72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071546"/>
            <a:ext cx="4157610" cy="2450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5953" name="Picture 1" descr="C:\Users\USER\Desktop\Фото 2017-2018 уч.год\IMG_9478.jpg"/>
          <p:cNvPicPr>
            <a:picLocks noChangeAspect="1" noChangeArrowheads="1"/>
          </p:cNvPicPr>
          <p:nvPr/>
        </p:nvPicPr>
        <p:blipFill>
          <a:blip r:embed="rId4" cstate="print">
            <a:lum bright="-1000"/>
          </a:blip>
          <a:srcRect/>
          <a:stretch>
            <a:fillRect/>
          </a:stretch>
        </p:blipFill>
        <p:spPr bwMode="auto">
          <a:xfrm>
            <a:off x="428596" y="1071546"/>
            <a:ext cx="4000528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1" descr="C:\Users\USER\Desktop\Фото 2017-2018 уч.год\IMG_94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3786190"/>
            <a:ext cx="4286280" cy="2857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C:\Users\USER\Desktop\Фото 2017-2018 уч.год\IMG_92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3786190"/>
            <a:ext cx="4143404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фото роо до 2015 года\2014-2015\ЕГЭ пробный\IMG_08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4855412"/>
            <a:ext cx="2448272" cy="18362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250825" y="2324100"/>
            <a:ext cx="4824413" cy="12255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3200" b="1" kern="0" dirty="0" smtClean="0">
                <a:solidFill>
                  <a:srgbClr val="002060"/>
                </a:solidFill>
              </a:rPr>
              <a:t>9 и 11 классы – зимние каникулы</a:t>
            </a:r>
            <a:endParaRPr lang="ru-RU" sz="3200" b="1" kern="0" dirty="0">
              <a:solidFill>
                <a:srgbClr val="002060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ru-RU" sz="3200" kern="0" dirty="0">
              <a:solidFill>
                <a:srgbClr val="002060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ru-RU" sz="3200" kern="0" dirty="0">
              <a:solidFill>
                <a:srgbClr val="002060"/>
              </a:solidFill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1461" y="2163061"/>
            <a:ext cx="2065155" cy="15488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 descr="C:\Users\USER\Desktop\ima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5" y="794569"/>
            <a:ext cx="2060440" cy="14209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03225" y="227013"/>
            <a:ext cx="799941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П</a:t>
            </a:r>
            <a:r>
              <a:rPr lang="ru-RU" sz="32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рофильные лагеря  по подготовке к ГИА </a:t>
            </a:r>
            <a:endParaRPr lang="ru-RU" sz="32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0487" name="Заголовок 1"/>
          <p:cNvSpPr>
            <a:spLocks noGrp="1"/>
          </p:cNvSpPr>
          <p:nvPr>
            <p:ph type="title"/>
          </p:nvPr>
        </p:nvSpPr>
        <p:spPr>
          <a:xfrm>
            <a:off x="179388" y="3822700"/>
            <a:ext cx="8794750" cy="9017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ПРОБНЫЕ ТЕСТИРОВАНИЯ 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в 9 и 11 классах в форме ОГЭ и ЕГЭ совместно с РЦМКО</a:t>
            </a:r>
          </a:p>
        </p:txBody>
      </p:sp>
      <p:pic>
        <p:nvPicPr>
          <p:cNvPr id="10" name="Объект 1"/>
          <p:cNvPicPr>
            <a:picLocks noChangeAspect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402722" y="4832704"/>
            <a:ext cx="1848649" cy="18589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1" name="Рисунок 2"/>
          <p:cNvPicPr>
            <a:picLocks noChangeAspect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6151460" y="4830066"/>
            <a:ext cx="2065155" cy="1890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2" name="Содержимое 2"/>
          <p:cNvSpPr txBox="1">
            <a:spLocks/>
          </p:cNvSpPr>
          <p:nvPr/>
        </p:nvSpPr>
        <p:spPr bwMode="auto">
          <a:xfrm>
            <a:off x="250825" y="876300"/>
            <a:ext cx="4824413" cy="12255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>
              <a:buFont typeface="Arial" panose="020B0604020202020204" pitchFamily="34" charset="0"/>
              <a:buNone/>
              <a:defRPr/>
            </a:pPr>
            <a:r>
              <a:rPr lang="ru-RU" sz="3200" b="1" dirty="0" smtClean="0">
                <a:solidFill>
                  <a:srgbClr val="002060"/>
                </a:solidFill>
              </a:rPr>
              <a:t>9 и 11 классы –осенние каникулы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41450" y="58738"/>
            <a:ext cx="7267575" cy="22383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>
              <a:defRPr/>
            </a:pPr>
            <a:r>
              <a:rPr lang="ru-RU" sz="1000" b="1" dirty="0">
                <a:ln w="0"/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МКУ «ОТДЕЛ ОБРАЗОВАНИЯ ИСПОЛНИТЕЛЬНОГО КОМИТЕТА КАЙБИЦКОГО МУНИЦИПАЛЬНОГО РАЙОНА РТ»</a:t>
            </a:r>
          </a:p>
        </p:txBody>
      </p:sp>
      <p:pic>
        <p:nvPicPr>
          <p:cNvPr id="15" name="Picture 2" descr="C:\Users\Нина\Desktop\августовские конференции\конференция 2014\эмблема\для буинска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275" y="60325"/>
            <a:ext cx="601663" cy="596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Схема 12"/>
          <p:cNvGraphicFramePr/>
          <p:nvPr/>
        </p:nvGraphicFramePr>
        <p:xfrm>
          <a:off x="322313" y="1196752"/>
          <a:ext cx="9002215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507" name="Прямоугольник 14"/>
          <p:cNvSpPr>
            <a:spLocks noChangeArrowheads="1"/>
          </p:cNvSpPr>
          <p:nvPr/>
        </p:nvSpPr>
        <p:spPr bwMode="auto">
          <a:xfrm>
            <a:off x="0" y="476250"/>
            <a:ext cx="89646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2060"/>
                </a:solidFill>
              </a:rPr>
              <a:t>КОМПЛЕКС МЕР ПО ОЦЕНКЕ КАЧЕСТВА ОБРАЗОВАНИЯ </a:t>
            </a:r>
            <a:br>
              <a:rPr lang="ru-RU" b="1">
                <a:solidFill>
                  <a:srgbClr val="002060"/>
                </a:solidFill>
              </a:rPr>
            </a:br>
            <a:r>
              <a:rPr lang="ru-RU" b="1">
                <a:solidFill>
                  <a:srgbClr val="002060"/>
                </a:solidFill>
              </a:rPr>
              <a:t>В РАЙОНЕ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323975" y="92075"/>
            <a:ext cx="7267575" cy="22383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>
              <a:defRPr/>
            </a:pPr>
            <a:r>
              <a:rPr lang="ru-RU" sz="1000" b="1" dirty="0">
                <a:ln w="0"/>
                <a:solidFill>
                  <a:schemeClr val="bg1">
                    <a:lumMod val="75000"/>
                  </a:schemeClr>
                </a:solidFill>
              </a:rPr>
              <a:t>МКУ «ОТДЕЛ ОБРАЗОВАНИЯ ИСПОЛНИТЕЛЬНОГО КОМИТЕТА КАЙБИЦКОГО МУНИЦИПАЛЬНОГО РАЙОНА РТ»</a:t>
            </a:r>
          </a:p>
        </p:txBody>
      </p:sp>
      <p:pic>
        <p:nvPicPr>
          <p:cNvPr id="22" name="Picture 2" descr="C:\Users\Нина\Desktop\августовские конференции\конференция 2014\эмблема\для буинска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275" y="60325"/>
            <a:ext cx="601663" cy="596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280988" y="981075"/>
          <a:ext cx="8178800" cy="325779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178800"/>
              </a:tblGrid>
              <a:tr h="315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Мероприятия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</a:tr>
              <a:tr h="63087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</a:rPr>
                        <a:t>Проведение родительских собраний и консультаций по вопросам подготовки и проведения ГИА с участием муниципальных координаторов ГИА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</a:tr>
              <a:tr h="63087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</a:rPr>
                        <a:t>Выступление психологов на родительских собраниях, индивидуальное консультирование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</a:tr>
              <a:tr h="94631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</a:rPr>
                        <a:t>Индивидуальные консультации для родителей по вопросам ЕГЭ и ОГЭ. Участие родителей на пробных ОГЭ, ЕГЭ. Посещение открытых уроков в выпускных классах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</a:tr>
              <a:tr h="7340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</a:rPr>
                        <a:t>Общерайонное</a:t>
                      </a:r>
                      <a:r>
                        <a:rPr kumimoji="0" lang="ru-RU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</a:rPr>
                        <a:t>  мероприятие «ЕГЭ для родителей»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289050" y="476250"/>
            <a:ext cx="3071813" cy="3698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endParaRPr lang="ru-RU" dirty="0">
              <a:solidFill>
                <a:srgbClr val="000066"/>
              </a:solidFill>
            </a:endParaRPr>
          </a:p>
        </p:txBody>
      </p:sp>
      <p:pic>
        <p:nvPicPr>
          <p:cNvPr id="25617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6300" y="4276725"/>
            <a:ext cx="2492375" cy="235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8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96038" y="4545013"/>
            <a:ext cx="2582862" cy="18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9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3" y="4545013"/>
            <a:ext cx="2720975" cy="18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323975" y="92075"/>
            <a:ext cx="7267575" cy="22383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>
              <a:defRPr/>
            </a:pPr>
            <a:r>
              <a:rPr lang="ru-RU" sz="1000" b="1" dirty="0">
                <a:ln w="0"/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МКУ «ОТДЕЛ ОБРАЗОВАНИЯ ИСПОЛНИТЕЛЬНОГО КОМИТЕТА КАЙБИЦКОГО МУНИЦИПАЛЬНОГО РАЙОНА РТ»</a:t>
            </a:r>
          </a:p>
        </p:txBody>
      </p:sp>
      <p:pic>
        <p:nvPicPr>
          <p:cNvPr id="11" name="Picture 2" descr="C:\Users\Нина\Desktop\августовские конференции\конференция 2014\эмблема\для буинска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275" y="60325"/>
            <a:ext cx="601663" cy="596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0800" y="0"/>
            <a:ext cx="9347200" cy="7010399"/>
          </a:xfrm>
          <a:prstGeom prst="rect">
            <a:avLst/>
          </a:prstGeom>
          <a:noFill/>
        </p:spPr>
      </p:pic>
      <p:pic>
        <p:nvPicPr>
          <p:cNvPr id="9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0"/>
            <a:ext cx="9144000" cy="7010399"/>
          </a:xfrm>
          <a:prstGeom prst="rect">
            <a:avLst/>
          </a:prstGeom>
          <a:noFill/>
        </p:spPr>
      </p:pic>
      <p:pic>
        <p:nvPicPr>
          <p:cNvPr id="8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pic>
        <p:nvPicPr>
          <p:cNvPr id="7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357158" y="571481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800000"/>
                </a:solidFill>
                <a:latin typeface="Franklin Gothic Book" panose="020B0503020102020204" pitchFamily="34" charset="0"/>
              </a:rPr>
              <a:t>ПОБЕДИТЕЛИ И ПРИЗЕРЫ 2019-2020 УЧЕБНОГО ГОДА</a:t>
            </a:r>
            <a:endParaRPr lang="ru-RU" dirty="0">
              <a:solidFill>
                <a:srgbClr val="800000"/>
              </a:soli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524000" y="1254744"/>
          <a:ext cx="6548462" cy="5120640"/>
        </p:xfrm>
        <a:graphic>
          <a:graphicData uri="http://schemas.openxmlformats.org/drawingml/2006/table">
            <a:tbl>
              <a:tblPr/>
              <a:tblGrid>
                <a:gridCol w="392972"/>
                <a:gridCol w="2159731"/>
                <a:gridCol w="1835564"/>
                <a:gridCol w="982201"/>
                <a:gridCol w="1177994"/>
              </a:tblGrid>
              <a:tr h="0"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Ученик</a:t>
                      </a: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Руководитель </a:t>
                      </a: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038"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 b="1" u="sng" dirty="0">
                          <a:latin typeface="Times New Roman"/>
                          <a:ea typeface="Times New Roman"/>
                          <a:cs typeface="Times New Roman"/>
                        </a:rPr>
                        <a:t>Олимпиада «Путь к олимпу»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Хасанов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Баязит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, 9 класс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Старочечкабская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оош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Призер</a:t>
                      </a: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Хасанов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АйдарАбдулхакович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1"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Татарский язык для учащихся русскоязычных групп школ с обучением на русском языке</a:t>
                      </a: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Кабатьева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Татьяна . 9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кл.Федоровская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сош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Победитель</a:t>
                      </a: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Камалиева Гулия Вазыгуллаевна</a:t>
                      </a: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038"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Татарский язык среди учащихся школ с обучением на татарском языке </a:t>
                      </a: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Губаева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Миляуша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Илсуровна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7 класс,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Муралинская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оош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Призер</a:t>
                      </a: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Шарафиева Ляйсан Альхатовна</a:t>
                      </a: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 u="sng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 b="1" u="sng" dirty="0">
                          <a:latin typeface="Times New Roman"/>
                          <a:ea typeface="Times New Roman"/>
                          <a:cs typeface="Times New Roman"/>
                        </a:rPr>
                        <a:t>Региональный этап Всероссийской олимпиады по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Литературе</a:t>
                      </a: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Тимергалиева Алина 8 класс Большекайбицкая сош</a:t>
                      </a:r>
                    </a:p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Лазарева Анастасия 11 класс Большекайбицкая сош</a:t>
                      </a: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Призер</a:t>
                      </a:r>
                    </a:p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Призер</a:t>
                      </a: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Куликова Лариса Анатольевна </a:t>
                      </a:r>
                    </a:p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Багавиева Нафиса Фанилевна</a:t>
                      </a: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038"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Татарская литература среди учащихся школ с обучением на татарском языке</a:t>
                      </a: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Мифтахова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Алина 8 класс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Большерусаковская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оош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Призер</a:t>
                      </a: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Сафиуллина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Зульфия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Кашафутдиновна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1"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Татарский язык среди учащихся татарских групп школ с обучением на русском языке </a:t>
                      </a: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Садыкова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Аделия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9 класс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Большекайбицкая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сош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Призер</a:t>
                      </a: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Хамидуллина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Алсу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Фаритовна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1"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Татарская литература среди учащихся татарских групп школ с обучением на русском языке</a:t>
                      </a: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Абдрахманова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Айзиля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10 класс Федоровская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сош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Победитель</a:t>
                      </a: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Камалиева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Гулия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Вазыгуллаевна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446" marR="464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65918" y="97691"/>
            <a:ext cx="1278082" cy="7808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0" y="11915"/>
            <a:ext cx="896504" cy="913526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297642993"/>
              </p:ext>
            </p:extLst>
          </p:nvPr>
        </p:nvGraphicFramePr>
        <p:xfrm>
          <a:off x="313898" y="1282891"/>
          <a:ext cx="8584442" cy="4913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1262872" y="172724"/>
            <a:ext cx="6603046" cy="9144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</a:rPr>
              <a:t>ЗАДАЧИ НА 2020-2021 УЧЕБНЫЙ ГОД</a:t>
            </a:r>
            <a:endParaRPr lang="ru-RU" sz="2800" b="1" dirty="0">
              <a:solidFill>
                <a:srgbClr val="80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25636" y="1686599"/>
            <a:ext cx="64807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1</a:t>
            </a:r>
            <a:endParaRPr lang="ru-RU" sz="2800" b="1" dirty="0"/>
          </a:p>
        </p:txBody>
      </p:sp>
      <p:sp>
        <p:nvSpPr>
          <p:cNvPr id="8" name="Овал 7"/>
          <p:cNvSpPr/>
          <p:nvPr/>
        </p:nvSpPr>
        <p:spPr>
          <a:xfrm>
            <a:off x="968091" y="2845406"/>
            <a:ext cx="64807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9" name="Овал 8"/>
          <p:cNvSpPr/>
          <p:nvPr/>
        </p:nvSpPr>
        <p:spPr>
          <a:xfrm>
            <a:off x="948102" y="4004213"/>
            <a:ext cx="64807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800" b="1" dirty="0"/>
              <a:t>3</a:t>
            </a:r>
            <a:endParaRPr lang="ru-RU" sz="2800" b="1" dirty="0"/>
          </a:p>
        </p:txBody>
      </p:sp>
      <p:sp>
        <p:nvSpPr>
          <p:cNvPr id="10" name="Овал 9"/>
          <p:cNvSpPr/>
          <p:nvPr/>
        </p:nvSpPr>
        <p:spPr>
          <a:xfrm>
            <a:off x="525636" y="5069516"/>
            <a:ext cx="64807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800" b="1" dirty="0"/>
              <a:t>4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90413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331" y="26609"/>
            <a:ext cx="7504698" cy="99417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</a:rPr>
              <a:t>РАЗВИТИЕ ИНКЛЮЗИВНОГО ОБРАЗОВАНИЯ</a:t>
            </a:r>
            <a:endParaRPr lang="ru-RU" sz="2800" b="1" dirty="0">
              <a:solidFill>
                <a:srgbClr val="8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954574"/>
            <a:ext cx="2204035" cy="1469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65918" y="0"/>
            <a:ext cx="1278082" cy="7808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27" y="676"/>
            <a:ext cx="896504" cy="913526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86478979"/>
              </p:ext>
            </p:extLst>
          </p:nvPr>
        </p:nvGraphicFramePr>
        <p:xfrm>
          <a:off x="-420017" y="1005026"/>
          <a:ext cx="7234392" cy="4254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713792" y="1685799"/>
            <a:ext cx="3264196" cy="1200329"/>
          </a:xfrm>
          <a:prstGeom prst="rect">
            <a:avLst/>
          </a:prstGeom>
          <a:solidFill>
            <a:srgbClr val="C00000"/>
          </a:solidFill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КАДРОВЫЙ ВОПРОС!</a:t>
            </a:r>
          </a:p>
          <a:p>
            <a:pPr algn="ctr"/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ТРЕБУЕТСЯ ДЕФЕКТОЛОГ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AutoShape 2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792" y="3031158"/>
            <a:ext cx="3264196" cy="1713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31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357166"/>
            <a:ext cx="7186634" cy="71438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B07BD7"/>
                </a:solidFill>
              </a:rPr>
              <a:t>Структура методической службы </a:t>
            </a:r>
            <a:br>
              <a:rPr lang="ru-RU" sz="2800" b="1" dirty="0" smtClean="0">
                <a:solidFill>
                  <a:srgbClr val="B07BD7"/>
                </a:solidFill>
              </a:rPr>
            </a:br>
            <a:r>
              <a:rPr lang="ru-RU" sz="2800" b="1" dirty="0" err="1" smtClean="0">
                <a:solidFill>
                  <a:srgbClr val="B07BD7"/>
                </a:solidFill>
              </a:rPr>
              <a:t>Кайбицкого</a:t>
            </a:r>
            <a:r>
              <a:rPr lang="ru-RU" sz="2800" b="1" dirty="0" smtClean="0">
                <a:solidFill>
                  <a:srgbClr val="B07BD7"/>
                </a:solidFill>
              </a:rPr>
              <a:t> района:</a:t>
            </a:r>
            <a:br>
              <a:rPr lang="ru-RU" sz="2800" b="1" dirty="0" smtClean="0">
                <a:solidFill>
                  <a:srgbClr val="B07BD7"/>
                </a:solidFill>
              </a:rPr>
            </a:br>
            <a:endParaRPr lang="ru-RU" sz="2800" dirty="0">
              <a:solidFill>
                <a:srgbClr val="B07BD7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143116"/>
            <a:ext cx="9001156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642910" y="1142984"/>
            <a:ext cx="8143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Методическая тема района - </a:t>
            </a:r>
            <a:r>
              <a:rPr lang="ru-RU" b="1" u="sng" dirty="0" smtClean="0"/>
              <a:t>«Повышение эффективности и качества образования  в условиях реализации ФГОС"</a:t>
            </a:r>
            <a:r>
              <a:rPr lang="ru-RU" b="1" dirty="0" smtClean="0"/>
              <a:t> </a:t>
            </a:r>
            <a:endParaRPr lang="ru-RU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accent2"/>
                </a:solidFill>
              </a:rPr>
              <a:t>ИННОВАЦИОННАЯ ДЕЯТЕЛЬНОСТЬ В ОУ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28596" y="1071545"/>
          <a:ext cx="7215238" cy="4358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5231"/>
                <a:gridCol w="4840007"/>
              </a:tblGrid>
              <a:tr h="4220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56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Большекайбицкая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 СОШ</a:t>
                      </a:r>
                      <a:endParaRPr lang="ru-RU" sz="14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«Школа – центр компетенции в электронном образовании»</a:t>
                      </a:r>
                      <a:endParaRPr lang="ru-RU" sz="14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56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Большеподберезинская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СОШ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Пилотная площадка по опережающему внедрению ФГОС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20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Федоровская СОШ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Иннвационная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площадка «Школа превосходства»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20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Большекайбицкая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СОШ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Ресурсный центр по подготовке к ГИА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56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Большеподберезинская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СОШ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Ресурсный центр по подготовке к ГИА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84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Большеподберезинская СОШ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Стажировочная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площадка для директоров образовательных организаций по уровневым программам повышения квалификации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20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Федоровский детский сад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Эксперементальная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площадка по внедрению ФГОС ДОО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56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Большекайбицкий детский сад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Эксперементальная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площадка по обучению детей двум государственным языкам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accent2"/>
                </a:solidFill>
              </a:rPr>
              <a:t>Методическое сопровождение организации сетевого взаимодействия в информационной системе «Электронное  образование в РТ»</a:t>
            </a:r>
            <a:r>
              <a:rPr lang="ru-RU" sz="2400" dirty="0" smtClean="0">
                <a:solidFill>
                  <a:schemeClr val="accent2"/>
                </a:solidFill>
              </a:rPr>
              <a:t/>
            </a:r>
            <a:br>
              <a:rPr lang="ru-RU" sz="2400" dirty="0" smtClean="0">
                <a:solidFill>
                  <a:schemeClr val="accent2"/>
                </a:solidFill>
              </a:rPr>
            </a:br>
            <a:endParaRPr lang="ru-RU" sz="2400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428736"/>
            <a:ext cx="8229600" cy="3597269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Общее количество зарегистрированных пользователей  в системе по </a:t>
            </a:r>
            <a:r>
              <a:rPr lang="ru-RU" sz="2000" dirty="0" err="1" smtClean="0"/>
              <a:t>Кайбицкому</a:t>
            </a:r>
            <a:r>
              <a:rPr lang="ru-RU" sz="2000" dirty="0" smtClean="0"/>
              <a:t> району – </a:t>
            </a:r>
            <a:r>
              <a:rPr lang="ru-RU" sz="2000" b="1" dirty="0" smtClean="0"/>
              <a:t>347 чел</a:t>
            </a:r>
            <a:r>
              <a:rPr lang="ru-RU" sz="2000" dirty="0" smtClean="0"/>
              <a:t>. (из числа администрации, учителей, библиотекарей) и </a:t>
            </a:r>
            <a:r>
              <a:rPr lang="ru-RU" sz="2000" b="1" dirty="0" smtClean="0"/>
              <a:t>1484 </a:t>
            </a:r>
            <a:r>
              <a:rPr lang="ru-RU" sz="2000" dirty="0" smtClean="0"/>
              <a:t>чел. из числа учащихся.</a:t>
            </a:r>
          </a:p>
          <a:p>
            <a:r>
              <a:rPr lang="ru-RU" sz="2000" dirty="0" smtClean="0"/>
              <a:t>На 1 современный компьютер приходится 4 учащихся.</a:t>
            </a:r>
          </a:p>
          <a:p>
            <a:r>
              <a:rPr lang="ru-RU" sz="2000" dirty="0" smtClean="0"/>
              <a:t> Все образовательные организации оснащены интерактивными комплектами. </a:t>
            </a:r>
          </a:p>
          <a:p>
            <a:r>
              <a:rPr lang="ru-RU" sz="2000" dirty="0" smtClean="0"/>
              <a:t>Всего в 27 образовательных учреждениях 71 кабинетов оснащенных проекторов и экраном, 88 интерактивных комплектов.</a:t>
            </a:r>
          </a:p>
          <a:p>
            <a:endParaRPr lang="ru-RU" dirty="0"/>
          </a:p>
        </p:txBody>
      </p:sp>
      <p:pic>
        <p:nvPicPr>
          <p:cNvPr id="6" name="Picture 2" descr="C:\Users\Нина\Pictures\Семинар физики и английский\IMG_84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4714884"/>
            <a:ext cx="2347718" cy="1643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3" descr="C:\Users\USER\Desktop\Фотографии1\IMG_6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4643446"/>
            <a:ext cx="2214578" cy="1643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print_637581_866707 - копия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71670" y="4414236"/>
            <a:ext cx="1809882" cy="2158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429132"/>
            <a:ext cx="1928794" cy="1692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65918" y="0"/>
            <a:ext cx="1278082" cy="7808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27" y="676"/>
            <a:ext cx="896504" cy="913526"/>
          </a:xfrm>
          <a:prstGeom prst="rect">
            <a:avLst/>
          </a:prstGeom>
        </p:spPr>
      </p:pic>
      <p:sp>
        <p:nvSpPr>
          <p:cNvPr id="4" name="AutoShape 2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878861" y="161404"/>
            <a:ext cx="5705793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800000"/>
                </a:solidFill>
                <a:latin typeface="Arial" charset="0"/>
              </a:rPr>
              <a:t>ВОСПИТАНИЕ 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800000"/>
                </a:solidFill>
                <a:latin typeface="Arial" charset="0"/>
              </a:rPr>
              <a:t>ДОПОЛНИТЕЛЬНОЕ ОБРАЗОВАНИЕ</a:t>
            </a:r>
            <a:endParaRPr lang="ru-RU" sz="2400" b="1" dirty="0">
              <a:solidFill>
                <a:srgbClr val="800000"/>
              </a:solidFill>
              <a:latin typeface="Arial" charset="0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689612239"/>
              </p:ext>
            </p:extLst>
          </p:nvPr>
        </p:nvGraphicFramePr>
        <p:xfrm>
          <a:off x="673100" y="1566381"/>
          <a:ext cx="8047819" cy="3169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1117433" y="5191803"/>
            <a:ext cx="6797024" cy="835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1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Общий охват дополнительным образованием составляет </a:t>
            </a:r>
            <a:r>
              <a:rPr lang="ru-RU" sz="21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1222 </a:t>
            </a:r>
            <a:r>
              <a:rPr lang="ru-RU" sz="21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 -</a:t>
            </a:r>
            <a:r>
              <a:rPr lang="ru-RU" sz="21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84,7%</a:t>
            </a:r>
            <a:endParaRPr lang="ru-RU" sz="2100" b="1" dirty="0">
              <a:ln w="0"/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77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65918" y="0"/>
            <a:ext cx="1278082" cy="7808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27" y="676"/>
            <a:ext cx="896504" cy="913526"/>
          </a:xfrm>
          <a:prstGeom prst="rect">
            <a:avLst/>
          </a:prstGeom>
        </p:spPr>
      </p:pic>
      <p:sp>
        <p:nvSpPr>
          <p:cNvPr id="4" name="AutoShape 2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99376" y="81104"/>
            <a:ext cx="567091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Центр внешкольной работы </a:t>
            </a:r>
          </a:p>
          <a:p>
            <a:pPr algn="ctr"/>
            <a:r>
              <a:rPr lang="ru-RU" sz="2800" b="0" cap="none" spc="0" dirty="0" smtClean="0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«Экология, Культура, Образование»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3194" y="3839236"/>
            <a:ext cx="260385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СУДО-МОДЕЛИРОВАНИЕ</a:t>
            </a:r>
            <a:endParaRPr lang="ru-RU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44678" y="1333871"/>
            <a:ext cx="258929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АВТО-МОДЕЛИРОВАНИЕ</a:t>
            </a:r>
            <a:endParaRPr lang="ru-RU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72305" y="1308970"/>
            <a:ext cx="261533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АВИА-МОДЕЛИРОВАНИЕ</a:t>
            </a:r>
            <a:endParaRPr lang="ru-RU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48805" y="3607761"/>
            <a:ext cx="259768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КОМПЬЮТЕРНОЕ МОДЕЛИРОВАНИЕ</a:t>
            </a:r>
            <a:endParaRPr lang="ru-RU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31621" y="1371217"/>
            <a:ext cx="192700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РОБОТОТЕХНИКА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731159" y="3793420"/>
            <a:ext cx="214077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ОБРАБОТКА ДЕРЕВА</a:t>
            </a:r>
            <a:endParaRPr lang="ru-RU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37" y="1889669"/>
            <a:ext cx="2309746" cy="153983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63940" y="1856563"/>
            <a:ext cx="3232062" cy="157293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8265" y="4283958"/>
            <a:ext cx="2428783" cy="182158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159" y="1913331"/>
            <a:ext cx="2216338" cy="147755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887" y="4283958"/>
            <a:ext cx="2487524" cy="165216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498" y="4283958"/>
            <a:ext cx="2091657" cy="161426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787" y="2897144"/>
            <a:ext cx="1033782" cy="103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488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65918" y="0"/>
            <a:ext cx="1278082" cy="7808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27" y="676"/>
            <a:ext cx="896504" cy="913526"/>
          </a:xfrm>
          <a:prstGeom prst="rect">
            <a:avLst/>
          </a:prstGeom>
        </p:spPr>
      </p:pic>
      <p:sp>
        <p:nvSpPr>
          <p:cNvPr id="4" name="AutoShape 2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 descr="http://www.ivedu.ru/thumbs/2017/01/ehmblema_junarmija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776" y="801750"/>
            <a:ext cx="3227253" cy="27046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Прямоугольник 14"/>
          <p:cNvSpPr/>
          <p:nvPr/>
        </p:nvSpPr>
        <p:spPr>
          <a:xfrm>
            <a:off x="1943493" y="102255"/>
            <a:ext cx="527439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Детское движение «ЮНАРМИЯ»</a:t>
            </a:r>
            <a:endParaRPr lang="ru-RU" sz="28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30610" y="2767702"/>
            <a:ext cx="14272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t-RU" b="1" dirty="0">
                <a:solidFill>
                  <a:srgbClr val="002060"/>
                </a:solidFill>
              </a:rPr>
              <a:t>17 </a:t>
            </a:r>
            <a:r>
              <a:rPr lang="tt-RU" b="1" dirty="0" smtClean="0">
                <a:solidFill>
                  <a:srgbClr val="002060"/>
                </a:solidFill>
              </a:rPr>
              <a:t>ОТРЯДОВ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51962" y="3004004"/>
            <a:ext cx="21058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t-RU" b="1" dirty="0" smtClean="0">
                <a:solidFill>
                  <a:srgbClr val="002060"/>
                </a:solidFill>
              </a:rPr>
              <a:t>330 воспитанников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846" y="1197467"/>
            <a:ext cx="2709807" cy="1806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1197467"/>
            <a:ext cx="2560247" cy="2010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314983" y="3337547"/>
            <a:ext cx="2727181" cy="18181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404423" y="4246608"/>
            <a:ext cx="2795729" cy="20979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68300" y="3443406"/>
            <a:ext cx="2895895" cy="193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154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86194" y="4531091"/>
            <a:ext cx="2566544" cy="10315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65918" y="0"/>
            <a:ext cx="1278082" cy="7808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27" y="676"/>
            <a:ext cx="896504" cy="913526"/>
          </a:xfrm>
          <a:prstGeom prst="rect">
            <a:avLst/>
          </a:prstGeom>
        </p:spPr>
      </p:pic>
      <p:sp>
        <p:nvSpPr>
          <p:cNvPr id="4" name="AutoShape 2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6331" y="320675"/>
            <a:ext cx="72420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ОБЩЕРОССИЙСКАЯ ОБЩЕСТВЕННО-ГОСУДАРСТВЕННАЯ ДЕТСКО-ЮНОШЕСКАЯ ОРГАНИЗАЦИЯ</a:t>
            </a:r>
          </a:p>
          <a:p>
            <a:pPr algn="ctr"/>
            <a:r>
              <a:rPr lang="ru-RU" b="1" dirty="0" smtClean="0">
                <a:solidFill>
                  <a:srgbClr val="8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«РОССИЙСКОЕ ДВИЖЕНИЕ ШКОЛЬНИКОВ»</a:t>
            </a:r>
            <a:endParaRPr lang="ru-RU" b="1" dirty="0">
              <a:solidFill>
                <a:srgbClr val="8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621572" y="5494164"/>
            <a:ext cx="32918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 место в республиканском конкурсе среди военно-патриотических клубов «Вперед, юнармейцы!» </a:t>
            </a:r>
            <a:endParaRPr lang="ru-RU" sz="1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Большеподберезинский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военно-патриотический клуб «Подвиг</a:t>
            </a:r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1" name="Picture 3" descr="C:\Users\Нина\Pictures\2014-2015\выставка вов 70 лет в клубе\IMG_267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593" y="2891313"/>
            <a:ext cx="1912739" cy="1274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 descr="C:\Users\F2C7~1\AppData\Local\Temp\Rar$DI78.937\Молькеево музей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466" y="2891313"/>
            <a:ext cx="1728272" cy="1296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 descr="C:\Users\F2C7~1\AppData\Local\Temp\Rar$DI13.6531\Музей Чечкабы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958" y="2904209"/>
            <a:ext cx="1669001" cy="1249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Стрелка вправо 23"/>
          <p:cNvSpPr/>
          <p:nvPr/>
        </p:nvSpPr>
        <p:spPr>
          <a:xfrm>
            <a:off x="261206" y="2891313"/>
            <a:ext cx="2321719" cy="1171804"/>
          </a:xfrm>
          <a:prstGeom prst="rightArrow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/>
              <a:t>17 школьных музеев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15900" y="5459545"/>
            <a:ext cx="4572001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Лауреаты </a:t>
            </a: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III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степени  Всероссийского  детско-юношеского 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вокально-музыкального конкурса военно-патриотической песни имени А.В. Александрова «Я люблю тебя, Россия!» </a:t>
            </a:r>
            <a:endParaRPr lang="ru-RU" sz="1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ансамбль 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«Салават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купере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Старочечкабской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школы</a:t>
            </a:r>
            <a:endParaRPr lang="ru-RU" sz="1000" dirty="0"/>
          </a:p>
        </p:txBody>
      </p:sp>
      <p:pic>
        <p:nvPicPr>
          <p:cNvPr id="1026" name="Picture 2" descr="http://komcos2010.ucoz.ru/avatar/pr/kartinka_v_tekste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443" y="1244005"/>
            <a:ext cx="2138915" cy="1425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400800" y="4273930"/>
            <a:ext cx="1676779" cy="1254855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667" y="4351487"/>
            <a:ext cx="1306466" cy="107917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75011" y="1244005"/>
            <a:ext cx="1979969" cy="1490477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597738" y="1313907"/>
            <a:ext cx="1907221" cy="1531163"/>
          </a:xfrm>
          <a:prstGeom prst="rect">
            <a:avLst/>
          </a:prstGeom>
        </p:spPr>
      </p:pic>
      <p:sp>
        <p:nvSpPr>
          <p:cNvPr id="1025" name="Прямоугольник 1024"/>
          <p:cNvSpPr/>
          <p:nvPr/>
        </p:nvSpPr>
        <p:spPr>
          <a:xfrm>
            <a:off x="3195949" y="2323751"/>
            <a:ext cx="119891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8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13 ШКОЛ</a:t>
            </a:r>
            <a:endParaRPr lang="ru-RU" sz="2000" b="1" cap="none" spc="0" dirty="0">
              <a:ln w="0"/>
              <a:solidFill>
                <a:srgbClr val="8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918561" y="2328811"/>
            <a:ext cx="164211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smtClean="0">
                <a:ln w="0"/>
                <a:solidFill>
                  <a:srgbClr val="8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317учащихся</a:t>
            </a:r>
            <a:endParaRPr lang="ru-RU" sz="2000" b="1" cap="none" spc="0" dirty="0">
              <a:ln w="0"/>
              <a:solidFill>
                <a:srgbClr val="8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29" name="Стрелка вправо 1028"/>
          <p:cNvSpPr/>
          <p:nvPr/>
        </p:nvSpPr>
        <p:spPr>
          <a:xfrm>
            <a:off x="4296072" y="2449570"/>
            <a:ext cx="657893" cy="14847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37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Достижения педагогов в 2019-2020 </a:t>
            </a:r>
            <a:r>
              <a:rPr lang="ru-RU" sz="1800" dirty="0" err="1" smtClean="0"/>
              <a:t>уч.году</a:t>
            </a:r>
            <a:r>
              <a:rPr lang="ru-RU" sz="1800" dirty="0" smtClean="0"/>
              <a:t> 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472518" cy="5411807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000" dirty="0" smtClean="0"/>
              <a:t>Рахматуллина </a:t>
            </a:r>
            <a:r>
              <a:rPr lang="ru-RU" sz="1000" dirty="0" err="1" smtClean="0"/>
              <a:t>Эльмира</a:t>
            </a:r>
            <a:r>
              <a:rPr lang="ru-RU" sz="1000" dirty="0" smtClean="0"/>
              <a:t> </a:t>
            </a:r>
            <a:r>
              <a:rPr lang="ru-RU" sz="1000" dirty="0" err="1" smtClean="0"/>
              <a:t>Рашитовна-Республиканский</a:t>
            </a:r>
            <a:r>
              <a:rPr lang="ru-RU" sz="1000" dirty="0" smtClean="0"/>
              <a:t> конкурс «Лучшие учителя географии»(лауреат) 2020;</a:t>
            </a:r>
          </a:p>
          <a:p>
            <a:pPr>
              <a:buFont typeface="Wingdings" pitchFamily="2" charset="2"/>
              <a:buChar char="§"/>
            </a:pPr>
            <a:r>
              <a:rPr lang="ru-RU" sz="1000" dirty="0" smtClean="0"/>
              <a:t>Романова Любовь Александровна- Республиканский конкурс разработок к 100-летию ТАССР, диплом победителя,2020 год;</a:t>
            </a:r>
          </a:p>
          <a:p>
            <a:pPr>
              <a:buFont typeface="Wingdings" pitchFamily="2" charset="2"/>
              <a:buChar char="§"/>
            </a:pPr>
            <a:r>
              <a:rPr lang="ru-RU" sz="1000" dirty="0" smtClean="0"/>
              <a:t>Яковлев Виктор </a:t>
            </a:r>
            <a:r>
              <a:rPr lang="ru-RU" sz="1000" dirty="0" err="1" smtClean="0"/>
              <a:t>Иванович-Республиканский</a:t>
            </a:r>
            <a:r>
              <a:rPr lang="ru-RU" sz="1000" dirty="0" smtClean="0"/>
              <a:t> конкурс "Дорога без опасности", диплом победителя,2020 год; </a:t>
            </a:r>
          </a:p>
          <a:p>
            <a:pPr>
              <a:buFont typeface="Wingdings" pitchFamily="2" charset="2"/>
              <a:buChar char="§"/>
            </a:pPr>
            <a:r>
              <a:rPr lang="ru-RU" sz="1000" dirty="0" err="1" smtClean="0"/>
              <a:t>Бартязова</a:t>
            </a:r>
            <a:r>
              <a:rPr lang="ru-RU" sz="1000" dirty="0" smtClean="0"/>
              <a:t> Светлана Альбертовна- XII Всероссийская фестиваль колокольного звона в Елабуге., диплом 3 степени,2019г.</a:t>
            </a:r>
          </a:p>
          <a:p>
            <a:pPr>
              <a:buFont typeface="Wingdings" pitchFamily="2" charset="2"/>
              <a:buChar char="§"/>
            </a:pPr>
            <a:r>
              <a:rPr lang="ru-RU" sz="1000" dirty="0" smtClean="0"/>
              <a:t>Рахматуллина </a:t>
            </a:r>
            <a:r>
              <a:rPr lang="ru-RU" sz="1000" dirty="0" err="1" smtClean="0"/>
              <a:t>Эльмира</a:t>
            </a:r>
            <a:r>
              <a:rPr lang="ru-RU" sz="1000" dirty="0" smtClean="0"/>
              <a:t> </a:t>
            </a:r>
            <a:r>
              <a:rPr lang="ru-RU" sz="1000" dirty="0" err="1" smtClean="0"/>
              <a:t>Рашитовна</a:t>
            </a:r>
            <a:r>
              <a:rPr lang="ru-RU" sz="1000" dirty="0" smtClean="0"/>
              <a:t> - Республиканский конкурс видео – экскурсий «Ожерелье Татарстана», 2 место, 2020 год;</a:t>
            </a:r>
          </a:p>
          <a:p>
            <a:pPr>
              <a:buFont typeface="Wingdings" pitchFamily="2" charset="2"/>
              <a:buChar char="§"/>
            </a:pPr>
            <a:r>
              <a:rPr lang="ru-RU" sz="1000" dirty="0" err="1" smtClean="0"/>
              <a:t>Старшова</a:t>
            </a:r>
            <a:r>
              <a:rPr lang="ru-RU" sz="1000" dirty="0" smtClean="0"/>
              <a:t> Людмила </a:t>
            </a:r>
            <a:r>
              <a:rPr lang="ru-RU" sz="1000" dirty="0" err="1" smtClean="0"/>
              <a:t>Ивановна-Республиканский</a:t>
            </a:r>
            <a:r>
              <a:rPr lang="ru-RU" sz="1000" dirty="0" smtClean="0"/>
              <a:t> конкурс "Дорога без опасности", диплом 2 степени, 2020 г;</a:t>
            </a:r>
          </a:p>
          <a:p>
            <a:pPr>
              <a:buFont typeface="Wingdings" pitchFamily="2" charset="2"/>
              <a:buChar char="§"/>
            </a:pPr>
            <a:r>
              <a:rPr lang="ru-RU" sz="1000" dirty="0" err="1" smtClean="0"/>
              <a:t>ХайрудиноваГульшат</a:t>
            </a:r>
            <a:r>
              <a:rPr lang="ru-RU" sz="1000" dirty="0" smtClean="0"/>
              <a:t> Рашидовна – Республиканский конкурс «Моя семья в истории страны», 3 место2020 год;</a:t>
            </a:r>
          </a:p>
          <a:p>
            <a:pPr>
              <a:buFont typeface="Wingdings" pitchFamily="2" charset="2"/>
              <a:buChar char="§"/>
            </a:pPr>
            <a:r>
              <a:rPr lang="ru-RU" sz="1000" dirty="0" err="1" smtClean="0"/>
              <a:t>Старшова</a:t>
            </a:r>
            <a:r>
              <a:rPr lang="ru-RU" sz="1000" dirty="0" smtClean="0"/>
              <a:t> Людмила </a:t>
            </a:r>
            <a:r>
              <a:rPr lang="ru-RU" sz="1000" dirty="0" err="1" smtClean="0"/>
              <a:t>Ивановна-Республиканский</a:t>
            </a:r>
            <a:r>
              <a:rPr lang="ru-RU" sz="1000" dirty="0" smtClean="0"/>
              <a:t>  конкурс к 75-летию победы в ВОВ конкурс методических разработок "Уроки Победы", призер,2020г.;</a:t>
            </a:r>
          </a:p>
          <a:p>
            <a:pPr>
              <a:buFont typeface="Wingdings" pitchFamily="2" charset="2"/>
              <a:buChar char="§"/>
            </a:pPr>
            <a:r>
              <a:rPr lang="ru-RU" sz="1000" dirty="0" smtClean="0"/>
              <a:t>Федорова Татьяна Геннадьевна-Лауреат Республиканского конкурса «Хочу стать журналистом», лауреат, 2020г;</a:t>
            </a:r>
          </a:p>
          <a:p>
            <a:pPr>
              <a:buFont typeface="Wingdings" pitchFamily="2" charset="2"/>
              <a:buChar char="§"/>
            </a:pPr>
            <a:r>
              <a:rPr lang="ru-RU" sz="1000" dirty="0" smtClean="0"/>
              <a:t> Малышева Татьяна </a:t>
            </a:r>
            <a:r>
              <a:rPr lang="ru-RU" sz="1000" dirty="0" err="1" smtClean="0"/>
              <a:t>Талгатовна-РИТЭК</a:t>
            </a:r>
            <a:r>
              <a:rPr lang="ru-RU" sz="1000" dirty="0" smtClean="0"/>
              <a:t> «Чистая вода», победитель, ноябрь 2019 год;</a:t>
            </a:r>
          </a:p>
          <a:p>
            <a:pPr lvl="0">
              <a:buFont typeface="Wingdings" pitchFamily="2" charset="2"/>
              <a:buChar char="§"/>
            </a:pPr>
            <a:r>
              <a:rPr lang="ru-RU" sz="1000" dirty="0" smtClean="0"/>
              <a:t> Васильева Р.Н. – победитель Конкурса мастер-классов  в Номинации «Опыт» в рамках VII республиканской конференции учителей и учащихся имени </a:t>
            </a:r>
            <a:r>
              <a:rPr lang="ru-RU" sz="1000" dirty="0" err="1" smtClean="0"/>
              <a:t>Туфана</a:t>
            </a:r>
            <a:r>
              <a:rPr lang="ru-RU" sz="1000" dirty="0" smtClean="0"/>
              <a:t> </a:t>
            </a:r>
            <a:r>
              <a:rPr lang="ru-RU" sz="1000" dirty="0" err="1" smtClean="0"/>
              <a:t>Миннуллина</a:t>
            </a:r>
            <a:r>
              <a:rPr lang="ru-RU" sz="1000" dirty="0" smtClean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ru-RU" sz="1000" dirty="0" err="1" smtClean="0"/>
              <a:t>Вильданова</a:t>
            </a:r>
            <a:r>
              <a:rPr lang="ru-RU" sz="1000" dirty="0" smtClean="0"/>
              <a:t> </a:t>
            </a:r>
            <a:r>
              <a:rPr lang="ru-RU" sz="1000" dirty="0" err="1" smtClean="0"/>
              <a:t>Илюза</a:t>
            </a:r>
            <a:r>
              <a:rPr lang="ru-RU" sz="1000" dirty="0" smtClean="0"/>
              <a:t> </a:t>
            </a:r>
            <a:r>
              <a:rPr lang="ru-RU" sz="1000" dirty="0" err="1" smtClean="0"/>
              <a:t>Ильгизовна</a:t>
            </a:r>
            <a:r>
              <a:rPr lang="ru-RU" sz="1000" dirty="0" smtClean="0"/>
              <a:t> – 1 место в республиканском конкурсе молодых педагогов в номинации «Внеурочное мероприятие» 2020;</a:t>
            </a:r>
          </a:p>
          <a:p>
            <a:pPr>
              <a:buFont typeface="Wingdings" pitchFamily="2" charset="2"/>
              <a:buChar char="§"/>
            </a:pPr>
            <a:r>
              <a:rPr lang="ru-RU" sz="1000" dirty="0" err="1" smtClean="0"/>
              <a:t>Калеева</a:t>
            </a:r>
            <a:r>
              <a:rPr lang="ru-RU" sz="1000" dirty="0" smtClean="0"/>
              <a:t> Татьяна Владимировна – диплом </a:t>
            </a:r>
            <a:r>
              <a:rPr lang="tt-RU" sz="1000" dirty="0" smtClean="0"/>
              <a:t>1 степени Международная профессиональная олимпиада для работников образовательных организаций и студентов педагогических специальностей “Проектная деятельность учащихся”, “Медиация как метод управления конфликтами”, “Учитель, который знает и умеет всё!”, 2019;</a:t>
            </a:r>
            <a:endParaRPr lang="ru-RU" sz="1000" dirty="0" smtClean="0"/>
          </a:p>
          <a:p>
            <a:pPr>
              <a:buFont typeface="Wingdings" pitchFamily="2" charset="2"/>
              <a:buChar char="§"/>
            </a:pPr>
            <a:r>
              <a:rPr lang="tt-RU" sz="1000" dirty="0" smtClean="0"/>
              <a:t>Музафарова Лейсан Маратовна – диплом 1 степени </a:t>
            </a:r>
            <a:r>
              <a:rPr lang="en-US" sz="1000" dirty="0" smtClean="0"/>
              <a:t>V</a:t>
            </a:r>
            <a:r>
              <a:rPr lang="ru-RU" sz="1000" dirty="0" smtClean="0"/>
              <a:t> Всероссийского конкурса конспектов организованной образовательной деятельности «Образовательный ресурс», 2020;</a:t>
            </a:r>
          </a:p>
          <a:p>
            <a:pPr>
              <a:buFont typeface="Wingdings" pitchFamily="2" charset="2"/>
              <a:buChar char="§"/>
            </a:pPr>
            <a:r>
              <a:rPr lang="ru-RU" sz="1000" dirty="0" smtClean="0"/>
              <a:t>Хасанова </a:t>
            </a:r>
            <a:r>
              <a:rPr lang="ru-RU" sz="1000" dirty="0" err="1" smtClean="0"/>
              <a:t>Фагимя</a:t>
            </a:r>
            <a:r>
              <a:rPr lang="ru-RU" sz="1000" dirty="0" smtClean="0"/>
              <a:t> </a:t>
            </a:r>
            <a:r>
              <a:rPr lang="ru-RU" sz="1000" dirty="0" err="1" smtClean="0"/>
              <a:t>Абдулловна</a:t>
            </a:r>
            <a:r>
              <a:rPr lang="ru-RU" sz="1000" dirty="0" smtClean="0"/>
              <a:t> – победитель второго этапа республиканского конкурса </a:t>
            </a:r>
            <a:r>
              <a:rPr lang="tt-RU" sz="1000" dirty="0" smtClean="0"/>
              <a:t>“</a:t>
            </a:r>
            <a:r>
              <a:rPr lang="en-US" sz="1000" dirty="0" smtClean="0"/>
              <a:t>IT – </a:t>
            </a:r>
            <a:r>
              <a:rPr lang="ru-RU" sz="1000" dirty="0" smtClean="0"/>
              <a:t>ЧЕМПИОН» в номинации «Дружный класс», 2019;</a:t>
            </a:r>
          </a:p>
          <a:p>
            <a:pPr>
              <a:buFont typeface="Wingdings" pitchFamily="2" charset="2"/>
              <a:buChar char="§"/>
            </a:pPr>
            <a:r>
              <a:rPr lang="ru-RU" sz="1000" dirty="0" smtClean="0"/>
              <a:t>Хасанова </a:t>
            </a:r>
            <a:r>
              <a:rPr lang="ru-RU" sz="1000" dirty="0" err="1" smtClean="0"/>
              <a:t>Мелеуша</a:t>
            </a:r>
            <a:r>
              <a:rPr lang="ru-RU" sz="1000" dirty="0" smtClean="0"/>
              <a:t> </a:t>
            </a:r>
            <a:r>
              <a:rPr lang="ru-RU" sz="1000" dirty="0" err="1" smtClean="0"/>
              <a:t>Мансуровна</a:t>
            </a:r>
            <a:r>
              <a:rPr lang="ru-RU" sz="1000" dirty="0" smtClean="0"/>
              <a:t> – лауреат 2 степени регионального конкурса научно-исследовательских, методических и творческих работ «Моя республика», 2019</a:t>
            </a:r>
          </a:p>
          <a:p>
            <a:pPr>
              <a:buFont typeface="Wingdings" pitchFamily="2" charset="2"/>
              <a:buChar char="§"/>
            </a:pPr>
            <a:r>
              <a:rPr lang="ru-RU" sz="1000" dirty="0" smtClean="0"/>
              <a:t>Хасанова </a:t>
            </a:r>
            <a:r>
              <a:rPr lang="ru-RU" sz="1000" dirty="0" err="1" smtClean="0"/>
              <a:t>Мелеуша</a:t>
            </a:r>
            <a:r>
              <a:rPr lang="ru-RU" sz="1000" dirty="0" smtClean="0"/>
              <a:t> </a:t>
            </a:r>
            <a:r>
              <a:rPr lang="ru-RU" sz="1000" dirty="0" err="1" smtClean="0"/>
              <a:t>Мансуровна</a:t>
            </a:r>
            <a:r>
              <a:rPr lang="ru-RU" sz="1000" dirty="0" smtClean="0"/>
              <a:t> – 2 место в республиканском конкурсе «Лучшая программа внеурочной деятельности «в номинации «Социальное направление», 2019;</a:t>
            </a:r>
          </a:p>
          <a:p>
            <a:pPr>
              <a:buFont typeface="Wingdings" pitchFamily="2" charset="2"/>
              <a:buChar char="§"/>
            </a:pPr>
            <a:r>
              <a:rPr lang="ru-RU" sz="1000" dirty="0" err="1" smtClean="0"/>
              <a:t>Охотникова</a:t>
            </a:r>
            <a:r>
              <a:rPr lang="ru-RU" sz="1000" dirty="0" smtClean="0"/>
              <a:t> Тамара Алексеевна – победитель Всероссийской олимпиады педагогов и руководителей образовательных организаций «Профессиональное развитие педагога как условие реализации ФГОС начального общего образования» ( в рамках научно-практической конференции «Методическая работа как средство профессионального развития педагога в условиях реализации ФГОС общего образования»  по направлению «Начальное общее образование»);</a:t>
            </a:r>
          </a:p>
          <a:p>
            <a:pPr>
              <a:buFont typeface="Wingdings" pitchFamily="2" charset="2"/>
              <a:buChar char="§"/>
            </a:pPr>
            <a:r>
              <a:rPr lang="ru-RU" sz="1000" dirty="0" smtClean="0"/>
              <a:t>Мусина </a:t>
            </a:r>
            <a:r>
              <a:rPr lang="ru-RU" sz="1000" dirty="0" err="1" smtClean="0"/>
              <a:t>Равия</a:t>
            </a:r>
            <a:r>
              <a:rPr lang="ru-RU" sz="1000" dirty="0" smtClean="0"/>
              <a:t> </a:t>
            </a:r>
            <a:r>
              <a:rPr lang="ru-RU" sz="1000" dirty="0" err="1" smtClean="0"/>
              <a:t>Набиулловна</a:t>
            </a:r>
            <a:r>
              <a:rPr lang="ru-RU" sz="1000" dirty="0" smtClean="0"/>
              <a:t> </a:t>
            </a:r>
            <a:r>
              <a:rPr lang="tt-RU" sz="1000" dirty="0" smtClean="0"/>
              <a:t>- диплом 1 степени </a:t>
            </a:r>
            <a:r>
              <a:rPr lang="en-US" sz="1000" dirty="0" smtClean="0"/>
              <a:t>V</a:t>
            </a:r>
            <a:r>
              <a:rPr lang="ru-RU" sz="1000" dirty="0" smtClean="0"/>
              <a:t> Всероссийского конкурса конспектов организованной образовательной деятельности «Образовательный ресурс», 2020;</a:t>
            </a:r>
          </a:p>
          <a:p>
            <a:pPr>
              <a:buFont typeface="Wingdings" pitchFamily="2" charset="2"/>
              <a:buChar char="§"/>
            </a:pPr>
            <a:r>
              <a:rPr lang="ru-RU" sz="1000" dirty="0" smtClean="0"/>
              <a:t>Григорьева Альбина Владимировна – победитель (2 место) Всероссийского конкурса «ФГОС класс», блиц- олимпиада «Внеурочная деятельность в начальной школе», 2020г.</a:t>
            </a:r>
          </a:p>
          <a:p>
            <a:pPr>
              <a:buFont typeface="Wingdings" pitchFamily="2" charset="2"/>
              <a:buChar char="§"/>
            </a:pPr>
            <a:r>
              <a:rPr lang="ru-RU" sz="1000" dirty="0" err="1" smtClean="0"/>
              <a:t>Калимуллин</a:t>
            </a:r>
            <a:r>
              <a:rPr lang="ru-RU" sz="1000" dirty="0" smtClean="0"/>
              <a:t> </a:t>
            </a:r>
            <a:r>
              <a:rPr lang="ru-RU" sz="1000" dirty="0" err="1" smtClean="0"/>
              <a:t>Айрат</a:t>
            </a:r>
            <a:r>
              <a:rPr lang="ru-RU" sz="1000" dirty="0" smtClean="0"/>
              <a:t> </a:t>
            </a:r>
            <a:r>
              <a:rPr lang="ru-RU" sz="1000" dirty="0" err="1" smtClean="0"/>
              <a:t>Азатович</a:t>
            </a:r>
            <a:r>
              <a:rPr lang="ru-RU" sz="1000" dirty="0" smtClean="0"/>
              <a:t>, учитель истории </a:t>
            </a:r>
            <a:r>
              <a:rPr lang="ru-RU" sz="1000" dirty="0" err="1" smtClean="0"/>
              <a:t>Большекайбицкой</a:t>
            </a:r>
            <a:r>
              <a:rPr lang="ru-RU" sz="1000" dirty="0" smtClean="0"/>
              <a:t> </a:t>
            </a:r>
            <a:r>
              <a:rPr lang="ru-RU" sz="1000" dirty="0" err="1" smtClean="0"/>
              <a:t>сош</a:t>
            </a:r>
            <a:r>
              <a:rPr lang="ru-RU" sz="1000" dirty="0" smtClean="0"/>
              <a:t>, республиканский конкурс «</a:t>
            </a:r>
            <a:r>
              <a:rPr lang="ru-RU" sz="1000" dirty="0" err="1" smtClean="0"/>
              <a:t>Авыл</a:t>
            </a:r>
            <a:r>
              <a:rPr lang="ru-RU" sz="1000" dirty="0" smtClean="0"/>
              <a:t> </a:t>
            </a:r>
            <a:r>
              <a:rPr lang="ru-RU" sz="1000" dirty="0" err="1" smtClean="0"/>
              <a:t>укытучысы</a:t>
            </a:r>
            <a:r>
              <a:rPr lang="ru-RU" sz="1000" dirty="0" smtClean="0"/>
              <a:t>», победитель, 2019 год</a:t>
            </a:r>
          </a:p>
          <a:p>
            <a:pPr>
              <a:buFont typeface="Wingdings" pitchFamily="2" charset="2"/>
              <a:buChar char="§"/>
            </a:pPr>
            <a:r>
              <a:rPr lang="ru-RU" sz="1000" dirty="0" err="1" smtClean="0"/>
              <a:t>Хайруллина</a:t>
            </a:r>
            <a:r>
              <a:rPr lang="ru-RU" sz="1000" dirty="0" smtClean="0"/>
              <a:t> Альбина </a:t>
            </a:r>
            <a:r>
              <a:rPr lang="ru-RU" sz="1000" dirty="0" err="1" smtClean="0"/>
              <a:t>Рашитовна</a:t>
            </a:r>
            <a:r>
              <a:rPr lang="ru-RU" sz="1000" dirty="0" smtClean="0"/>
              <a:t>, учитель истории </a:t>
            </a:r>
            <a:r>
              <a:rPr lang="ru-RU" sz="1000" dirty="0" err="1" smtClean="0"/>
              <a:t>Большекайбицкой</a:t>
            </a:r>
            <a:r>
              <a:rPr lang="ru-RU" sz="1000" dirty="0" smtClean="0"/>
              <a:t> СОШ, победитель в номинации «Совокупность обязательных требований к основному общему образованию по ФГОС» всероссийской </a:t>
            </a:r>
            <a:r>
              <a:rPr lang="ru-RU" sz="1000" dirty="0" err="1" smtClean="0"/>
              <a:t>блиц-олимпиады</a:t>
            </a:r>
            <a:r>
              <a:rPr lang="ru-RU" sz="1000" dirty="0" smtClean="0"/>
              <a:t>, 2019 год</a:t>
            </a:r>
          </a:p>
          <a:p>
            <a:pPr>
              <a:buFont typeface="Wingdings" pitchFamily="2" charset="2"/>
              <a:buChar char="§"/>
            </a:pPr>
            <a:endParaRPr lang="ru-RU" sz="1000" dirty="0" smtClean="0"/>
          </a:p>
        </p:txBody>
      </p:sp>
    </p:spTree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chemeClr val="accent2"/>
                </a:solidFill>
              </a:rPr>
              <a:t>ВЫВОД:</a:t>
            </a:r>
            <a:r>
              <a:rPr lang="ru-RU" b="1" dirty="0" smtClean="0">
                <a:solidFill>
                  <a:schemeClr val="accent2"/>
                </a:solidFill>
              </a:rPr>
              <a:t/>
            </a:r>
            <a:br>
              <a:rPr lang="ru-RU" b="1" dirty="0" smtClean="0">
                <a:solidFill>
                  <a:schemeClr val="accent2"/>
                </a:solidFill>
              </a:rPr>
            </a:b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Исходя из всего вышесказанного, можно сделать вывод, что главная задача методической работы – создание таких условий, в которых бы учителя и педагогические коллективы   могли  бы работать качественно.</a:t>
            </a:r>
          </a:p>
          <a:p>
            <a:r>
              <a:rPr lang="ru-RU" dirty="0" smtClean="0"/>
              <a:t>Основные направления развития в ближайшей перспективе методической службы района, исходя из первоочередных потребностей развития системы образования района:</a:t>
            </a:r>
          </a:p>
          <a:p>
            <a:r>
              <a:rPr lang="ru-RU" dirty="0" smtClean="0"/>
              <a:t>-    развитие новых форм методического сопровождения педагогических работников;</a:t>
            </a:r>
          </a:p>
          <a:p>
            <a:r>
              <a:rPr lang="ru-RU" dirty="0" smtClean="0"/>
              <a:t>-    информационно-методическая поддержка перехода и реализации ФГОС ДО, ФГОС НОО, ФГОС ООО, ФГОС для детей с ОВЗ;</a:t>
            </a:r>
          </a:p>
          <a:p>
            <a:r>
              <a:rPr lang="ru-RU" dirty="0" smtClean="0"/>
              <a:t>-    повышение профессиональной компетенции педагогов по вопросам подготовки обучающихся к итоговой аттестации в традиционной форме и в форме ЕГЭ, ОГЭ, ГВЭ;</a:t>
            </a:r>
          </a:p>
          <a:p>
            <a:r>
              <a:rPr lang="ru-RU" dirty="0" smtClean="0"/>
              <a:t>-    организация и удовлетворение запросов педагогов в курсовой подготовке.</a:t>
            </a:r>
          </a:p>
          <a:p>
            <a:r>
              <a:rPr lang="ru-RU" dirty="0" smtClean="0"/>
              <a:t> </a:t>
            </a:r>
          </a:p>
          <a:p>
            <a:r>
              <a:rPr lang="ru-RU" b="1" dirty="0" smtClean="0"/>
              <a:t>Задачи методической службы </a:t>
            </a:r>
            <a:r>
              <a:rPr lang="ru-RU" b="1" dirty="0" err="1" smtClean="0"/>
              <a:t>Кайбицкого</a:t>
            </a:r>
            <a:r>
              <a:rPr lang="ru-RU" b="1" dirty="0" smtClean="0"/>
              <a:t> района  на 2020-2021 учебный год:</a:t>
            </a:r>
            <a:endParaRPr lang="ru-RU" dirty="0" smtClean="0"/>
          </a:p>
          <a:p>
            <a:r>
              <a:rPr lang="ru-RU" dirty="0" smtClean="0"/>
              <a:t>Создание системы оптимальных условий для реализации образовательными учреждениями ФГОС ДО, НОО, ООО,  для детей с ОВЗ;</a:t>
            </a:r>
          </a:p>
          <a:p>
            <a:r>
              <a:rPr lang="ru-RU" dirty="0" smtClean="0"/>
              <a:t>Информационно-методическое сопровождение реализации программы развития образовательной системы </a:t>
            </a:r>
            <a:r>
              <a:rPr lang="ru-RU" dirty="0" err="1" smtClean="0"/>
              <a:t>Кайбицкого</a:t>
            </a:r>
            <a:r>
              <a:rPr lang="ru-RU" dirty="0" smtClean="0"/>
              <a:t>   района</a:t>
            </a:r>
          </a:p>
          <a:p>
            <a:r>
              <a:rPr lang="ru-RU" dirty="0" smtClean="0"/>
              <a:t>Обеспечение условий для повышения профессиональной компетентности и личностного развития педагогов;</a:t>
            </a:r>
          </a:p>
          <a:p>
            <a:r>
              <a:rPr lang="ru-RU" dirty="0" smtClean="0"/>
              <a:t>Совершенствование системы изучения, обобщения и распространения передового педагогического опыта.</a:t>
            </a:r>
          </a:p>
          <a:p>
            <a:r>
              <a:rPr lang="ru-RU" dirty="0" smtClean="0"/>
              <a:t>Совершенствование системы мониторинга качества образования;</a:t>
            </a:r>
          </a:p>
          <a:p>
            <a:r>
              <a:rPr lang="ru-RU" dirty="0" smtClean="0"/>
              <a:t>Повышение эффективности организации инновационной деятельности;</a:t>
            </a:r>
          </a:p>
          <a:p>
            <a:r>
              <a:rPr lang="ru-RU" dirty="0" smtClean="0"/>
              <a:t>Развитие сетевого взаимодействия для всех ОУ района.</a:t>
            </a:r>
          </a:p>
          <a:p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esktop\Фотографии1\августовская 2014\пленарное\IMG_0431.JPG"/>
          <p:cNvPicPr>
            <a:picLocks noChangeAspect="1" noChangeArrowheads="1"/>
          </p:cNvPicPr>
          <p:nvPr/>
        </p:nvPicPr>
        <p:blipFill>
          <a:blip r:embed="rId3" cstate="print"/>
          <a:srcRect t="2143" r="15714"/>
          <a:stretch>
            <a:fillRect/>
          </a:stretch>
        </p:blipFill>
        <p:spPr bwMode="auto">
          <a:xfrm>
            <a:off x="642910" y="4000504"/>
            <a:ext cx="4357718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857496"/>
            <a:ext cx="8001056" cy="107157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Спасибо за внимание!</a:t>
            </a:r>
            <a:endParaRPr lang="ru-RU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8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555" t="24064" r="6555" b="-24064"/>
          <a:stretch/>
        </p:blipFill>
        <p:spPr>
          <a:xfrm>
            <a:off x="4857752" y="4071942"/>
            <a:ext cx="4000528" cy="2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" t="23048" r="1571" b="12381"/>
          <a:stretch/>
        </p:blipFill>
        <p:spPr>
          <a:xfrm>
            <a:off x="628650" y="285729"/>
            <a:ext cx="7886700" cy="23574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smtClean="0">
                <a:solidFill>
                  <a:srgbClr val="002060"/>
                </a:solidFill>
              </a:rPr>
              <a:t>Структура сетевой организации методической работы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971601" y="1628800"/>
          <a:ext cx="5040559" cy="4462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436" name="Выгнутая влево стрелка 4"/>
          <p:cNvSpPr>
            <a:spLocks noChangeArrowheads="1"/>
          </p:cNvSpPr>
          <p:nvPr/>
        </p:nvSpPr>
        <p:spPr bwMode="auto">
          <a:xfrm>
            <a:off x="250825" y="1989138"/>
            <a:ext cx="1008063" cy="1800225"/>
          </a:xfrm>
          <a:prstGeom prst="curvedRightArrow">
            <a:avLst>
              <a:gd name="adj1" fmla="val 25002"/>
              <a:gd name="adj2" fmla="val 50003"/>
              <a:gd name="adj3" fmla="val 25000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7" name="Выгнутая влево стрелка 5"/>
          <p:cNvSpPr>
            <a:spLocks noChangeArrowheads="1"/>
          </p:cNvSpPr>
          <p:nvPr/>
        </p:nvSpPr>
        <p:spPr bwMode="auto">
          <a:xfrm>
            <a:off x="250825" y="3789363"/>
            <a:ext cx="1008063" cy="1800225"/>
          </a:xfrm>
          <a:prstGeom prst="curvedRightArrow">
            <a:avLst>
              <a:gd name="adj1" fmla="val 25002"/>
              <a:gd name="adj2" fmla="val 50003"/>
              <a:gd name="adj3" fmla="val 25000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0" name="TextBox 6"/>
          <p:cNvSpPr txBox="1">
            <a:spLocks noChangeArrowheads="1"/>
          </p:cNvSpPr>
          <p:nvPr/>
        </p:nvSpPr>
        <p:spPr bwMode="auto">
          <a:xfrm>
            <a:off x="6372225" y="2109788"/>
            <a:ext cx="2447925" cy="440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000">
                <a:solidFill>
                  <a:srgbClr val="002060"/>
                </a:solidFill>
              </a:rPr>
              <a:t>Семинары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>
                <a:solidFill>
                  <a:srgbClr val="002060"/>
                </a:solidFill>
              </a:rPr>
              <a:t>Педагогические конференции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>
                <a:solidFill>
                  <a:srgbClr val="002060"/>
                </a:solidFill>
              </a:rPr>
              <a:t>Конкурсы педагогического мастерства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>
                <a:solidFill>
                  <a:srgbClr val="002060"/>
                </a:solidFill>
              </a:rPr>
              <a:t>Практикумы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>
                <a:solidFill>
                  <a:srgbClr val="002060"/>
                </a:solidFill>
              </a:rPr>
              <a:t>Тренинги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>
                <a:solidFill>
                  <a:srgbClr val="002060"/>
                </a:solidFill>
              </a:rPr>
              <a:t>Методический  кейс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>
                <a:solidFill>
                  <a:srgbClr val="002060"/>
                </a:solidFill>
              </a:rPr>
              <a:t>Методические ярмарки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>
                <a:solidFill>
                  <a:srgbClr val="002060"/>
                </a:solidFill>
              </a:rPr>
              <a:t>Методические  коучинги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 территории </a:t>
            </a:r>
            <a:r>
              <a:rPr lang="ru-RU" sz="2800" b="1" dirty="0" err="1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Кайбицкого</a:t>
            </a:r>
            <a:r>
              <a:rPr lang="ru-RU" sz="2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района функционируют </a:t>
            </a:r>
            <a:endParaRPr lang="ru-RU" sz="2800" b="1" dirty="0" smtClean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28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39 </a:t>
            </a:r>
            <a:r>
              <a:rPr lang="ru-RU" sz="2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образовательных учреждения: </a:t>
            </a: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1142985"/>
            <a:ext cx="8045536" cy="138499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800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u="sng" spc="50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17 </a:t>
            </a:r>
            <a:r>
              <a:rPr lang="ru-RU" sz="2800" b="1" spc="50" dirty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общеобразовательных учреждений,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800" b="1" u="sng" spc="50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19 </a:t>
            </a:r>
            <a:r>
              <a:rPr lang="ru-RU" sz="2800" b="1" spc="50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spc="50" dirty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дошкольных  учреждений,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800" b="1" u="sng" spc="50" dirty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3 </a:t>
            </a:r>
            <a:r>
              <a:rPr lang="ru-RU" sz="2800" b="1" spc="50" dirty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учреждения дополнительного образования</a:t>
            </a: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3428992" y="2571744"/>
          <a:ext cx="5500726" cy="2357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Picture 1" descr="C:\Users\USER\Desktop\Фотографии1\q6KXnPo_sR0.jpg"/>
          <p:cNvPicPr>
            <a:picLocks noChangeAspect="1" noChangeArrowheads="1"/>
          </p:cNvPicPr>
          <p:nvPr/>
        </p:nvPicPr>
        <p:blipFill>
          <a:blip r:embed="rId4" cstate="print"/>
          <a:srcRect b="7056"/>
          <a:stretch>
            <a:fillRect/>
          </a:stretch>
        </p:blipFill>
        <p:spPr bwMode="auto">
          <a:xfrm>
            <a:off x="3143240" y="4714884"/>
            <a:ext cx="2928958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C:\Users\USER\Desktop\Фотографии1\DXHa3KW6GBQ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714884"/>
            <a:ext cx="3071802" cy="2143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3" descr="C:\Users\USER\Desktop\Фотографии1\2014-05-30 12.21.53.jpg"/>
          <p:cNvPicPr>
            <a:picLocks noChangeAspect="1" noChangeArrowheads="1"/>
          </p:cNvPicPr>
          <p:nvPr/>
        </p:nvPicPr>
        <p:blipFill>
          <a:blip r:embed="rId6" cstate="print"/>
          <a:srcRect t="5140" r="18750"/>
          <a:stretch>
            <a:fillRect/>
          </a:stretch>
        </p:blipFill>
        <p:spPr bwMode="auto">
          <a:xfrm>
            <a:off x="0" y="2571744"/>
            <a:ext cx="3857620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4" descr="C:\Users\USER\Desktop\Фотографии1\foto3 034(5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3636" y="4643446"/>
            <a:ext cx="3000364" cy="2214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Основные направления работы методической службы:</a:t>
            </a:r>
            <a:r>
              <a:rPr lang="ru-RU" sz="3200" b="1" dirty="0" smtClean="0">
                <a:solidFill>
                  <a:schemeClr val="accent2"/>
                </a:solidFill>
                <a:latin typeface="Monotype Corsiva" pitchFamily="66" charset="0"/>
              </a:rPr>
              <a:t/>
            </a:r>
            <a:br>
              <a:rPr lang="ru-RU" sz="3200" b="1" dirty="0" smtClean="0">
                <a:solidFill>
                  <a:schemeClr val="accent2"/>
                </a:solidFill>
                <a:latin typeface="Monotype Corsiva" pitchFamily="66" charset="0"/>
              </a:rPr>
            </a:br>
            <a:endParaRPr lang="ru-RU" sz="3200" b="1" dirty="0">
              <a:solidFill>
                <a:schemeClr val="accent2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14678" y="1357299"/>
            <a:ext cx="3000396" cy="257176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sz="1600" b="1" dirty="0" smtClean="0"/>
              <a:t>Аналитическая деятельность</a:t>
            </a:r>
          </a:p>
          <a:p>
            <a:pPr lvl="0"/>
            <a:r>
              <a:rPr lang="ru-RU" sz="1600" b="1" dirty="0" smtClean="0"/>
              <a:t>Информационная деятельность</a:t>
            </a:r>
          </a:p>
          <a:p>
            <a:pPr lvl="0"/>
            <a:r>
              <a:rPr lang="ru-RU" sz="1600" b="1" dirty="0" smtClean="0"/>
              <a:t>Организационно-методическая деятельность</a:t>
            </a:r>
          </a:p>
          <a:p>
            <a:pPr lvl="0"/>
            <a:r>
              <a:rPr lang="ru-RU" sz="1600" b="1" dirty="0" smtClean="0"/>
              <a:t>Консультационная деятельность</a:t>
            </a:r>
          </a:p>
          <a:p>
            <a:pPr lvl="0"/>
            <a:r>
              <a:rPr lang="ru-RU" sz="1600" b="1" dirty="0" smtClean="0"/>
              <a:t>Нормативно-правовое обеспечение</a:t>
            </a:r>
          </a:p>
          <a:p>
            <a:pPr lvl="0"/>
            <a:r>
              <a:rPr lang="ru-RU" sz="1600" b="1" dirty="0" err="1" smtClean="0"/>
              <a:t>Тьюторская</a:t>
            </a:r>
            <a:r>
              <a:rPr lang="ru-RU" sz="1600" b="1" dirty="0" smtClean="0"/>
              <a:t> деятельность</a:t>
            </a:r>
          </a:p>
          <a:p>
            <a:endParaRPr lang="ru-RU" dirty="0"/>
          </a:p>
        </p:txBody>
      </p:sp>
      <p:pic>
        <p:nvPicPr>
          <p:cNvPr id="1026" name="Picture 2" descr="E:\Собеседование по методичской работе 2017\фото для презентации по методической работе\IMG_12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14620"/>
            <a:ext cx="3143240" cy="1885944"/>
          </a:xfrm>
          <a:prstGeom prst="rect">
            <a:avLst/>
          </a:prstGeom>
          <a:noFill/>
        </p:spPr>
      </p:pic>
      <p:pic>
        <p:nvPicPr>
          <p:cNvPr id="1029" name="Picture 5" descr="E:\Собеседование по методичской работе 2017\фото для презентации по методической работе\IMG_26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4786322"/>
            <a:ext cx="2928926" cy="1809741"/>
          </a:xfrm>
          <a:prstGeom prst="rect">
            <a:avLst/>
          </a:prstGeom>
          <a:noFill/>
        </p:spPr>
      </p:pic>
      <p:pic>
        <p:nvPicPr>
          <p:cNvPr id="1030" name="Picture 6" descr="E:\Собеседование по методичской работе 2017\фото для презентации по методической работе\IMG_28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8" y="4643446"/>
            <a:ext cx="2714612" cy="1952617"/>
          </a:xfrm>
          <a:prstGeom prst="rect">
            <a:avLst/>
          </a:prstGeom>
          <a:noFill/>
        </p:spPr>
      </p:pic>
      <p:pic>
        <p:nvPicPr>
          <p:cNvPr id="1031" name="Picture 7" descr="E:\Собеседование по методичской работе 2017\фото для презентации по методической работе\IMG_434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5074" y="2857496"/>
            <a:ext cx="2928926" cy="1738303"/>
          </a:xfrm>
          <a:prstGeom prst="rect">
            <a:avLst/>
          </a:prstGeom>
          <a:noFill/>
        </p:spPr>
      </p:pic>
      <p:pic>
        <p:nvPicPr>
          <p:cNvPr id="45057" name="Picture 1" descr="C:\Users\USER\Desktop\Фото 2017-2018 уч.год\учитель года\IMG_700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714884"/>
            <a:ext cx="3143240" cy="1857364"/>
          </a:xfrm>
          <a:prstGeom prst="rect">
            <a:avLst/>
          </a:prstGeom>
          <a:noFill/>
        </p:spPr>
      </p:pic>
      <p:pic>
        <p:nvPicPr>
          <p:cNvPr id="12" name="Picture 2" descr="C:\Users\USER\Desktop\Фото 2017-2018 уч.год\IMG_585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43636" y="785794"/>
            <a:ext cx="2880380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01" name="Picture 1" descr="C:\Users\USER\Desktop\ФОТО\IMG-20190821-WA001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56"/>
            <a:ext cx="3143240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sz="3100" b="1" u="sng" dirty="0" smtClean="0">
                <a:solidFill>
                  <a:schemeClr val="accent2"/>
                </a:solidFill>
                <a:latin typeface="+mn-lt"/>
              </a:rPr>
              <a:t>Задачи методической службы 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5"/>
            <a:ext cx="8229600" cy="2214578"/>
          </a:xfrm>
        </p:spPr>
        <p:txBody>
          <a:bodyPr>
            <a:normAutofit/>
          </a:bodyPr>
          <a:lstStyle/>
          <a:p>
            <a:pPr lvl="0"/>
            <a:r>
              <a:rPr lang="ru-RU" sz="1400" dirty="0" smtClean="0"/>
              <a:t>Оказание поддержки педагогам в освоении и введении в действие государственных образовательных стандартов общего образования</a:t>
            </a:r>
          </a:p>
          <a:p>
            <a:pPr lvl="0"/>
            <a:r>
              <a:rPr lang="ru-RU" sz="1400" dirty="0" smtClean="0"/>
              <a:t> Оказание помощи в развитии творческого потенциала педагогических работников </a:t>
            </a:r>
          </a:p>
          <a:p>
            <a:pPr lvl="0"/>
            <a:r>
              <a:rPr lang="ru-RU" sz="1400" dirty="0" smtClean="0"/>
              <a:t>Удовлетворение информационных, учебно-методических, образовательных потребностей педагогических работников </a:t>
            </a:r>
          </a:p>
          <a:p>
            <a:pPr lvl="0"/>
            <a:r>
              <a:rPr lang="ru-RU" sz="1400" dirty="0" smtClean="0"/>
              <a:t>Создание условий для организации и осуществления  повышения квалификации педагогических и  руководящих работников</a:t>
            </a:r>
          </a:p>
          <a:p>
            <a:pPr lvl="0"/>
            <a:r>
              <a:rPr lang="ru-RU" sz="1400" dirty="0" smtClean="0"/>
              <a:t>Оказание учебно-методической и научной поддержки всем участникам образовательного процесса в рамках перехода на ФГОС НОО, ФГОС ООО.</a:t>
            </a:r>
          </a:p>
          <a:p>
            <a:endParaRPr lang="ru-RU" dirty="0"/>
          </a:p>
        </p:txBody>
      </p:sp>
      <p:pic>
        <p:nvPicPr>
          <p:cNvPr id="50177" name="Picture 1" descr="C:\Users\USER\Desktop\ФОТО\IMG-20190916-WA0034.jpg"/>
          <p:cNvPicPr>
            <a:picLocks noChangeAspect="1" noChangeArrowheads="1"/>
          </p:cNvPicPr>
          <p:nvPr/>
        </p:nvPicPr>
        <p:blipFill>
          <a:blip r:embed="rId3"/>
          <a:srcRect t="25000"/>
          <a:stretch>
            <a:fillRect/>
          </a:stretch>
        </p:blipFill>
        <p:spPr bwMode="auto">
          <a:xfrm>
            <a:off x="285721" y="3500438"/>
            <a:ext cx="4071966" cy="2643182"/>
          </a:xfrm>
          <a:prstGeom prst="rect">
            <a:avLst/>
          </a:prstGeom>
          <a:noFill/>
        </p:spPr>
      </p:pic>
      <p:pic>
        <p:nvPicPr>
          <p:cNvPr id="50178" name="Picture 2" descr="C:\Users\USER\Desktop\ФОТО\IMG-20190916-WA00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500438"/>
            <a:ext cx="4174314" cy="263895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Повышение профессиональной компетентности педагогических работников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714621"/>
          <a:ext cx="8229599" cy="142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657"/>
                <a:gridCol w="1010317"/>
                <a:gridCol w="1340997"/>
                <a:gridCol w="1175657"/>
                <a:gridCol w="1175657"/>
                <a:gridCol w="1175657"/>
                <a:gridCol w="1175657"/>
              </a:tblGrid>
              <a:tr h="240979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</a:rPr>
                        <a:t>Учебный год</a:t>
                      </a:r>
                      <a:endParaRPr lang="ru-RU" sz="1100" dirty="0">
                        <a:latin typeface="Calibri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</a:rPr>
                        <a:t>Всего </a:t>
                      </a:r>
                      <a:r>
                        <a:rPr lang="ru-RU" sz="1100" dirty="0" err="1">
                          <a:latin typeface="Times New Roman"/>
                        </a:rPr>
                        <a:t>пед</a:t>
                      </a:r>
                      <a:r>
                        <a:rPr lang="ru-RU" sz="1100" dirty="0">
                          <a:latin typeface="Times New Roman"/>
                        </a:rPr>
                        <a:t>.</a:t>
                      </a:r>
                      <a:endParaRPr lang="ru-RU" sz="1100" dirty="0">
                        <a:latin typeface="Calibri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</a:rPr>
                        <a:t>работников</a:t>
                      </a:r>
                      <a:endParaRPr lang="ru-RU" sz="1100" dirty="0">
                        <a:latin typeface="Calibri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</a:rPr>
                        <a:t>Имеют квалификационные категории</a:t>
                      </a:r>
                      <a:endParaRPr lang="ru-RU" sz="1100" dirty="0">
                        <a:latin typeface="Calibri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из них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73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</a:rPr>
                        <a:t>высшую</a:t>
                      </a:r>
                      <a:endParaRPr lang="ru-RU" sz="1100" dirty="0"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</a:rPr>
                        <a:t>первую</a:t>
                      </a:r>
                      <a:endParaRPr lang="ru-RU" sz="1100"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</a:rPr>
                        <a:t>СЗД</a:t>
                      </a:r>
                      <a:endParaRPr lang="ru-RU" sz="1100"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</a:rPr>
                        <a:t>не имеют категорию</a:t>
                      </a:r>
                      <a:endParaRPr lang="ru-RU" sz="1100"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2409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2017-2018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 341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259 (</a:t>
                      </a: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76%)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 65(19%)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 194(57%)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 41(12%)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 41(12%)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21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Calibri"/>
                          <a:ea typeface="Calibri"/>
                          <a:cs typeface="Times New Roman"/>
                        </a:rPr>
                        <a:t>2018-2019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Calibri"/>
                          <a:ea typeface="Calibri"/>
                          <a:cs typeface="Times New Roman"/>
                        </a:rPr>
                        <a:t>358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Calibri"/>
                          <a:ea typeface="Calibri"/>
                          <a:cs typeface="Times New Roman"/>
                        </a:rPr>
                        <a:t>279 (78%)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Calibri"/>
                          <a:ea typeface="Calibri"/>
                          <a:cs typeface="Times New Roman"/>
                        </a:rPr>
                        <a:t>67 (18,89%)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Calibri"/>
                          <a:ea typeface="Calibri"/>
                          <a:cs typeface="Times New Roman"/>
                        </a:rPr>
                        <a:t>212 (59,22%)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Calibri"/>
                          <a:ea typeface="Calibri"/>
                          <a:cs typeface="Times New Roman"/>
                        </a:rPr>
                        <a:t>32 (8%)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Calibri"/>
                          <a:ea typeface="Calibri"/>
                          <a:cs typeface="Times New Roman"/>
                        </a:rPr>
                        <a:t>44 (12%)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72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Calibri"/>
                          <a:ea typeface="Calibri"/>
                          <a:cs typeface="Times New Roman"/>
                        </a:rPr>
                        <a:t>2019-2020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Calibri"/>
                          <a:ea typeface="Calibri"/>
                          <a:cs typeface="Times New Roman"/>
                        </a:rPr>
                        <a:t>325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Calibri"/>
                          <a:ea typeface="Calibri"/>
                          <a:cs typeface="Times New Roman"/>
                        </a:rPr>
                        <a:t>273 (78,9%)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Calibri"/>
                          <a:ea typeface="Calibri"/>
                          <a:cs typeface="Times New Roman"/>
                        </a:rPr>
                        <a:t>69 (19,94%)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Calibri"/>
                          <a:ea typeface="Calibri"/>
                          <a:cs typeface="Times New Roman"/>
                        </a:rPr>
                        <a:t>204 (58,95%)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Calibri"/>
                          <a:ea typeface="Calibri"/>
                          <a:cs typeface="Times New Roman"/>
                        </a:rPr>
                        <a:t>32 (9%)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Calibri"/>
                          <a:ea typeface="Calibri"/>
                          <a:cs typeface="Times New Roman"/>
                        </a:rPr>
                        <a:t>43 (12%)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000100" y="4214818"/>
            <a:ext cx="728667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dirty="0" smtClean="0"/>
              <a:t>В 2019-2020 </a:t>
            </a:r>
            <a:r>
              <a:rPr lang="ru-RU" sz="1400" dirty="0" err="1" smtClean="0"/>
              <a:t>уч.г.оду</a:t>
            </a:r>
            <a:r>
              <a:rPr lang="ru-RU" sz="1400" dirty="0" smtClean="0"/>
              <a:t>  78   (100%) педагогических работников прошли курсовую подготовку на бюджетной основе. 226 чел. прошли дистанционные курсы по безопасности в сети  интернет.</a:t>
            </a:r>
            <a:endParaRPr lang="ru-RU" sz="1400" dirty="0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357290" y="928671"/>
            <a:ext cx="6143668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325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педагогических  работников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272 педагога школ,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53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воспитателя. 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19,94 % имеют высшую,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58,95% - первую квалификационные категории, 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88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% высшее образование, 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13% (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40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чел.) молодые педагоги до 35 лет, 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% (27 чел.) педагогов пенсионного возраста. 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1" descr="C:\Users\USER\Desktop\дети\IMG_0241.JPG"/>
          <p:cNvPicPr>
            <a:picLocks noChangeAspect="1" noChangeArrowheads="1"/>
          </p:cNvPicPr>
          <p:nvPr/>
        </p:nvPicPr>
        <p:blipFill>
          <a:blip r:embed="rId3"/>
          <a:srcRect t="55859"/>
          <a:stretch>
            <a:fillRect/>
          </a:stretch>
        </p:blipFill>
        <p:spPr bwMode="auto">
          <a:xfrm>
            <a:off x="1428728" y="4929198"/>
            <a:ext cx="6265863" cy="1674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1452</TotalTime>
  <Words>2375</Words>
  <Application>Microsoft Office PowerPoint</Application>
  <PresentationFormat>Экран (4:3)</PresentationFormat>
  <Paragraphs>616</Paragraphs>
  <Slides>48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Тема Office</vt:lpstr>
      <vt:lpstr>Презентация PowerPoint</vt:lpstr>
      <vt:lpstr>Качественный состав кадров методической службы  </vt:lpstr>
      <vt:lpstr>Структура  Кайбицкого отдела образования</vt:lpstr>
      <vt:lpstr>Структура методической службы  Кайбицкого района: </vt:lpstr>
      <vt:lpstr>Структура сетевой организации методической работы</vt:lpstr>
      <vt:lpstr>Презентация PowerPoint</vt:lpstr>
      <vt:lpstr>Основные направления работы методической службы: </vt:lpstr>
      <vt:lpstr>Задачи методической службы : </vt:lpstr>
      <vt:lpstr>Повышение профессиональной компетентности педагогических работников</vt:lpstr>
      <vt:lpstr>ПРОФЕССИОНАЛЬНЫЕ КОНКУРСЫ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Школа молодого учителя Главная цель: оказание помощи молодым педагогам в профессиональной адаптации состав:23 молодых педагога  </vt:lpstr>
      <vt:lpstr>Презентация PowerPoint</vt:lpstr>
      <vt:lpstr>В дошкольных образовательных учреждениях района 53 педагогических работника   </vt:lpstr>
      <vt:lpstr>Презентация PowerPoint</vt:lpstr>
      <vt:lpstr>Общее образование  ФГОС</vt:lpstr>
      <vt:lpstr>ОБРАЗОВАТЕЛЬНАЯ ДЕЯТЕЛЬНОСТЬ  в начальной школе реализуется через УМК: </vt:lpstr>
      <vt:lpstr>Муниципальная программа тьюторского сопровождения  учебных предметов в условиях введения ФГОС ООО </vt:lpstr>
      <vt:lpstr>ОБУЧЕНИЕ ЭКСПЕРТОВ </vt:lpstr>
      <vt:lpstr>Предпрофильная подготовка организована во всех  школах     района.     Охват     предпрофильной     подготовкой     составляет 100%. </vt:lpstr>
      <vt:lpstr>ВЫЕЗДЫ МОБИЛЬНОЙ ГРУППЫ ОТДЕЛА ОБРАЗОВАНИЯ В ШКОЛЫ  С НИЗКИМИ РЕЗУЛЬТАТАМИ</vt:lpstr>
      <vt:lpstr>Презентация PowerPoint</vt:lpstr>
      <vt:lpstr>СРЕДНИЙ БАЛЛ ПО ПРЕДМЕТАМ ЕГЭ  В СРАВНЕНИИ ЗА 2 ГОДА</vt:lpstr>
      <vt:lpstr>Количество учащихся, набравших 80  и более баллов по предметам</vt:lpstr>
      <vt:lpstr>Презентация PowerPoint</vt:lpstr>
      <vt:lpstr>Единый день профориентации для 10 и 11 классов 5 ноября 2019 года</vt:lpstr>
      <vt:lpstr>Методическая работа с руководителями школ</vt:lpstr>
      <vt:lpstr>ПРОБНЫЕ ТЕСТИРОВАНИЯ  в 9 и 11 классах в форме ОГЭ и ЕГЭ совместно с РЦМКО</vt:lpstr>
      <vt:lpstr>Презентация PowerPoint</vt:lpstr>
      <vt:lpstr>Презентация PowerPoint</vt:lpstr>
      <vt:lpstr>Презентация PowerPoint</vt:lpstr>
      <vt:lpstr>Презентация PowerPoint</vt:lpstr>
      <vt:lpstr>РАЗВИТИЕ ИНКЛЮЗИВНОГО ОБРАЗОВАНИЯ</vt:lpstr>
      <vt:lpstr>ИННОВАЦИОННАЯ ДЕЯТЕЛЬНОСТЬ В ОУ </vt:lpstr>
      <vt:lpstr>Методическое сопровождение организации сетевого взаимодействия в информационной системе «Электронное  образование в РТ» </vt:lpstr>
      <vt:lpstr>Презентация PowerPoint</vt:lpstr>
      <vt:lpstr>Презентация PowerPoint</vt:lpstr>
      <vt:lpstr>Презентация PowerPoint</vt:lpstr>
      <vt:lpstr>Презентация PowerPoint</vt:lpstr>
      <vt:lpstr>Достижения педагогов в 2019-2020 уч.году </vt:lpstr>
      <vt:lpstr>ВЫВОД: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Мария</cp:lastModifiedBy>
  <cp:revision>427</cp:revision>
  <dcterms:created xsi:type="dcterms:W3CDTF">2017-06-17T07:29:22Z</dcterms:created>
  <dcterms:modified xsi:type="dcterms:W3CDTF">2021-07-19T07:48:04Z</dcterms:modified>
</cp:coreProperties>
</file>